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5"/>
  </p:handoutMasterIdLst>
  <p:sldIdLst>
    <p:sldId id="288" r:id="rId4"/>
    <p:sldId id="289" r:id="rId6"/>
    <p:sldId id="267" r:id="rId7"/>
    <p:sldId id="290" r:id="rId8"/>
    <p:sldId id="273" r:id="rId9"/>
    <p:sldId id="272" r:id="rId10"/>
    <p:sldId id="265" r:id="rId11"/>
    <p:sldId id="258" r:id="rId12"/>
    <p:sldId id="274" r:id="rId13"/>
    <p:sldId id="29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5072"/>
    <a:srgbClr val="162949"/>
    <a:srgbClr val="5AD9EA"/>
    <a:srgbClr val="BA4B2E"/>
    <a:srgbClr val="C2BB89"/>
    <a:srgbClr val="BFA15D"/>
    <a:srgbClr val="C0933C"/>
    <a:srgbClr val="7333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5826" autoAdjust="0"/>
  </p:normalViewPr>
  <p:slideViewPr>
    <p:cSldViewPr snapToGrid="0">
      <p:cViewPr varScale="1">
        <p:scale>
          <a:sx n="90" d="100"/>
          <a:sy n="90" d="100"/>
        </p:scale>
        <p:origin x="4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B898D0A9-2ECA-4E26-BE5D-7C575F5EF3D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Enter title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F7667D-B47D-476E-AE95-20AE85CFC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A11A1FD-8FA6-4AE0-8F54-094283B9A4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1FF51C7-C967-4E63-8B03-ABEB2A1FF1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8" b="143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20267701">
            <a:off x="7427642" y="-4016972"/>
            <a:ext cx="8651681" cy="13190706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1462" y="1616618"/>
            <a:ext cx="841677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Dream</a:t>
            </a:r>
            <a:endParaRPr lang="zh-CN" altLang="en-US" sz="19900" b="1">
              <a:gradFill>
                <a:gsLst>
                  <a:gs pos="37000">
                    <a:schemeClr val="bg1"/>
                  </a:gs>
                  <a:gs pos="81000">
                    <a:schemeClr val="bg1">
                      <a:alpha val="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886426" y="605507"/>
            <a:ext cx="218757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CIty plan</a:t>
            </a:r>
            <a:endParaRPr lang="en-US" altLang="zh-CN" sz="40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44951" y="1402632"/>
            <a:ext cx="14027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New City</a:t>
            </a:r>
            <a:endParaRPr lang="en-US" altLang="zh-CN" sz="2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 flipH="1">
            <a:off x="11208907" y="2482362"/>
            <a:ext cx="428625" cy="2949124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eaVert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endParaRPr lang="en-US" altLang="zh-CN" sz="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43933" y="0"/>
            <a:ext cx="0" cy="6186343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38518" y="4215865"/>
            <a:ext cx="0" cy="2642135"/>
          </a:xfrm>
          <a:prstGeom prst="line">
            <a:avLst/>
          </a:prstGeom>
          <a:ln w="5715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939031" y="5183931"/>
            <a:ext cx="0" cy="1739578"/>
          </a:xfrm>
          <a:prstGeom prst="line">
            <a:avLst/>
          </a:prstGeom>
          <a:ln w="28575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8075596" y="2173329"/>
            <a:ext cx="3319461" cy="0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698079" y="2249"/>
            <a:ext cx="70884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500">
                <a:solidFill>
                  <a:schemeClr val="bg1"/>
                </a:solidFill>
              </a:rPr>
              <a:t>“</a:t>
            </a:r>
            <a:endParaRPr lang="zh-CN" altLang="en-US" sz="115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8" b="143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20267701">
            <a:off x="7427642" y="-4016972"/>
            <a:ext cx="8651681" cy="13190706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1470" y="1616710"/>
            <a:ext cx="1074039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b="1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Thanks</a:t>
            </a:r>
            <a:endParaRPr lang="en-US" sz="19900" b="1">
              <a:gradFill>
                <a:gsLst>
                  <a:gs pos="37000">
                    <a:schemeClr val="bg1"/>
                  </a:gs>
                  <a:gs pos="81000">
                    <a:schemeClr val="bg1">
                      <a:alpha val="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886426" y="605507"/>
            <a:ext cx="105791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City</a:t>
            </a:r>
            <a:endParaRPr lang="en-US" altLang="zh-CN" sz="40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44951" y="1402632"/>
            <a:ext cx="269557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Kablbekov Aijigit</a:t>
            </a:r>
            <a:endParaRPr lang="en-US" altLang="zh-CN" sz="2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ru-RU" altLang="zh-CN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Эрзат Чика Аскар</a:t>
            </a:r>
            <a:endParaRPr lang="ru-RU" altLang="zh-CN" sz="2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43933" y="0"/>
            <a:ext cx="0" cy="6186343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38518" y="4215865"/>
            <a:ext cx="0" cy="2642135"/>
          </a:xfrm>
          <a:prstGeom prst="line">
            <a:avLst/>
          </a:prstGeom>
          <a:ln w="5715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939031" y="5183931"/>
            <a:ext cx="0" cy="1739578"/>
          </a:xfrm>
          <a:prstGeom prst="line">
            <a:avLst/>
          </a:prstGeom>
          <a:ln w="28575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8075596" y="2173329"/>
            <a:ext cx="3319461" cy="0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698079" y="2249"/>
            <a:ext cx="70884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500">
                <a:solidFill>
                  <a:schemeClr val="bg1"/>
                </a:solidFill>
              </a:rPr>
              <a:t>“</a:t>
            </a:r>
            <a:endParaRPr lang="zh-CN" altLang="en-US" sz="115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8" b="14330"/>
          <a:stretch>
            <a:fillRect/>
          </a:stretch>
        </p:blipFill>
        <p:spPr>
          <a:xfrm>
            <a:off x="4180" y="0"/>
            <a:ext cx="12192000" cy="6858000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39053" y="710446"/>
            <a:ext cx="1095883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9900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sz="13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CITY  FUTER</a:t>
            </a:r>
            <a:endParaRPr lang="en-US" altLang="zh-CN" sz="13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41003" y="3486810"/>
            <a:ext cx="14522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01.Hospital</a:t>
            </a:r>
            <a:endParaRPr lang="ru-RU" altLang="en-US" sz="20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 flipH="1">
            <a:off x="1960244" y="3793930"/>
            <a:ext cx="3057247" cy="52197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ru-RU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больницы будут оснощены самым новыми технологиями в сфере медецины и с искуственным интелекктом</a:t>
            </a:r>
            <a:r>
              <a:rPr lang="en-US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n-US" altLang="zh-CN" sz="7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 flipH="1">
            <a:off x="11190740" y="0"/>
            <a:ext cx="795098" cy="6923509"/>
            <a:chOff x="5554133" y="0"/>
            <a:chExt cx="795098" cy="6923509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5848718" y="4215865"/>
              <a:ext cx="0" cy="2642135"/>
            </a:xfrm>
            <a:prstGeom prst="line">
              <a:avLst/>
            </a:prstGeom>
            <a:ln w="57150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6349231" y="5183931"/>
              <a:ext cx="0" cy="1739578"/>
            </a:xfrm>
            <a:prstGeom prst="line">
              <a:avLst/>
            </a:prstGeom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5554133" y="0"/>
              <a:ext cx="0" cy="6186343"/>
            </a:xfrm>
            <a:prstGeom prst="line">
              <a:avLst/>
            </a:prstGeom>
            <a:ln w="381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/>
          <p:cNvSpPr txBox="1"/>
          <p:nvPr/>
        </p:nvSpPr>
        <p:spPr>
          <a:xfrm>
            <a:off x="7155268" y="3486810"/>
            <a:ext cx="133921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ru-RU" altLang="en-US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3,</a:t>
            </a:r>
            <a:r>
              <a:rPr lang="en-US" altLang="en-US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Energy</a:t>
            </a:r>
            <a:endParaRPr lang="en-US" altLang="en-US" sz="20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 flipH="1">
            <a:off x="7174509" y="3793930"/>
            <a:ext cx="3057247" cy="52197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ru-RU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город будет работать на солничной энергии и с ветриными мельницами</a:t>
            </a:r>
            <a:endParaRPr lang="ru-RU" altLang="zh-CN" sz="7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941003" y="4774146"/>
            <a:ext cx="19735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ru-RU" altLang="en-US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2</a:t>
            </a:r>
            <a:r>
              <a:rPr lang="en-US" altLang="en-US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Apartaments</a:t>
            </a:r>
            <a:r>
              <a:rPr lang="en-US" altLang="zh-CN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zh-CN" altLang="en-US" sz="20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 flipH="1">
            <a:off x="1960244" y="5081266"/>
            <a:ext cx="3057247" cy="306705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ru-RU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Квартиры будут с басейнамы .магазинами,игровыми зонами также </a:t>
            </a:r>
            <a:endParaRPr lang="ru-RU" altLang="zh-CN" sz="7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55268" y="4774146"/>
            <a:ext cx="105727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20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04.Safe</a:t>
            </a:r>
            <a:endParaRPr lang="en-US" altLang="en-US" sz="20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 flipH="1">
            <a:off x="7174509" y="5081266"/>
            <a:ext cx="3057247" cy="52197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ru-RU" altLang="en-US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Полицыии будет помагать искуственный интелект и множество камер видео наблюдения реального времени </a:t>
            </a:r>
            <a:r>
              <a:rPr lang="en-US" altLang="zh-CN" sz="7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n-US" altLang="zh-CN" sz="7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65" y="0"/>
            <a:ext cx="4573758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18565" y="0"/>
            <a:ext cx="12210565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551678" y="2586475"/>
            <a:ext cx="511126" cy="475561"/>
            <a:chOff x="20790386" y="10603820"/>
            <a:chExt cx="612664" cy="570034"/>
          </a:xfrm>
          <a:solidFill>
            <a:schemeClr val="bg1"/>
          </a:solidFill>
        </p:grpSpPr>
        <p:sp>
          <p:nvSpPr>
            <p:cNvPr id="11" name="Freeform 38"/>
            <p:cNvSpPr/>
            <p:nvPr/>
          </p:nvSpPr>
          <p:spPr>
            <a:xfrm>
              <a:off x="20790386" y="10603820"/>
              <a:ext cx="612664" cy="570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8" y="0"/>
                  </a:moveTo>
                  <a:cubicBezTo>
                    <a:pt x="1012" y="0"/>
                    <a:pt x="1012" y="0"/>
                    <a:pt x="1012" y="0"/>
                  </a:cubicBezTo>
                  <a:cubicBezTo>
                    <a:pt x="506" y="0"/>
                    <a:pt x="0" y="337"/>
                    <a:pt x="0" y="1012"/>
                  </a:cubicBezTo>
                  <a:cubicBezTo>
                    <a:pt x="0" y="20588"/>
                    <a:pt x="0" y="20588"/>
                    <a:pt x="0" y="20588"/>
                  </a:cubicBezTo>
                  <a:cubicBezTo>
                    <a:pt x="0" y="21094"/>
                    <a:pt x="506" y="21600"/>
                    <a:pt x="1012" y="21600"/>
                  </a:cubicBezTo>
                  <a:cubicBezTo>
                    <a:pt x="20588" y="21600"/>
                    <a:pt x="20588" y="21600"/>
                    <a:pt x="20588" y="21600"/>
                  </a:cubicBezTo>
                  <a:cubicBezTo>
                    <a:pt x="21094" y="21600"/>
                    <a:pt x="21600" y="21094"/>
                    <a:pt x="21600" y="20588"/>
                  </a:cubicBezTo>
                  <a:cubicBezTo>
                    <a:pt x="21600" y="1012"/>
                    <a:pt x="21600" y="1012"/>
                    <a:pt x="21600" y="1012"/>
                  </a:cubicBezTo>
                  <a:cubicBezTo>
                    <a:pt x="21600" y="337"/>
                    <a:pt x="21094" y="0"/>
                    <a:pt x="20588" y="0"/>
                  </a:cubicBezTo>
                  <a:close/>
                  <a:moveTo>
                    <a:pt x="20756" y="20756"/>
                  </a:moveTo>
                  <a:cubicBezTo>
                    <a:pt x="844" y="20756"/>
                    <a:pt x="844" y="20756"/>
                    <a:pt x="844" y="20756"/>
                  </a:cubicBezTo>
                  <a:cubicBezTo>
                    <a:pt x="844" y="675"/>
                    <a:pt x="844" y="675"/>
                    <a:pt x="844" y="675"/>
                  </a:cubicBezTo>
                  <a:cubicBezTo>
                    <a:pt x="20756" y="675"/>
                    <a:pt x="20756" y="675"/>
                    <a:pt x="20756" y="675"/>
                  </a:cubicBezTo>
                  <a:lnTo>
                    <a:pt x="20756" y="20756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2" name="Freeform 39"/>
            <p:cNvSpPr/>
            <p:nvPr/>
          </p:nvSpPr>
          <p:spPr>
            <a:xfrm>
              <a:off x="20891485" y="10679321"/>
              <a:ext cx="410465" cy="120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2" y="12800"/>
                  </a:moveTo>
                  <a:cubicBezTo>
                    <a:pt x="2009" y="12800"/>
                    <a:pt x="2009" y="12800"/>
                    <a:pt x="2009" y="12800"/>
                  </a:cubicBezTo>
                  <a:cubicBezTo>
                    <a:pt x="2009" y="13600"/>
                    <a:pt x="2009" y="13600"/>
                    <a:pt x="2009" y="13600"/>
                  </a:cubicBezTo>
                  <a:cubicBezTo>
                    <a:pt x="2260" y="17600"/>
                    <a:pt x="3767" y="21600"/>
                    <a:pt x="5274" y="21600"/>
                  </a:cubicBezTo>
                  <a:cubicBezTo>
                    <a:pt x="6781" y="21600"/>
                    <a:pt x="8037" y="17600"/>
                    <a:pt x="8540" y="13600"/>
                  </a:cubicBezTo>
                  <a:cubicBezTo>
                    <a:pt x="8540" y="12800"/>
                    <a:pt x="8540" y="12800"/>
                    <a:pt x="8540" y="12800"/>
                  </a:cubicBezTo>
                  <a:cubicBezTo>
                    <a:pt x="21098" y="12800"/>
                    <a:pt x="21098" y="12800"/>
                    <a:pt x="21098" y="12800"/>
                  </a:cubicBezTo>
                  <a:cubicBezTo>
                    <a:pt x="21349" y="12800"/>
                    <a:pt x="21600" y="11200"/>
                    <a:pt x="21600" y="10400"/>
                  </a:cubicBezTo>
                  <a:cubicBezTo>
                    <a:pt x="21600" y="9600"/>
                    <a:pt x="21349" y="8800"/>
                    <a:pt x="21098" y="8800"/>
                  </a:cubicBezTo>
                  <a:cubicBezTo>
                    <a:pt x="8540" y="8800"/>
                    <a:pt x="8540" y="8800"/>
                    <a:pt x="8540" y="8800"/>
                  </a:cubicBezTo>
                  <a:cubicBezTo>
                    <a:pt x="8540" y="8000"/>
                    <a:pt x="8540" y="8000"/>
                    <a:pt x="8540" y="8000"/>
                  </a:cubicBezTo>
                  <a:cubicBezTo>
                    <a:pt x="8037" y="3200"/>
                    <a:pt x="6781" y="0"/>
                    <a:pt x="5274" y="0"/>
                  </a:cubicBezTo>
                  <a:cubicBezTo>
                    <a:pt x="3767" y="0"/>
                    <a:pt x="2260" y="3200"/>
                    <a:pt x="2009" y="8000"/>
                  </a:cubicBezTo>
                  <a:cubicBezTo>
                    <a:pt x="2009" y="8800"/>
                    <a:pt x="2009" y="8800"/>
                    <a:pt x="2009" y="8800"/>
                  </a:cubicBezTo>
                  <a:cubicBezTo>
                    <a:pt x="502" y="8800"/>
                    <a:pt x="502" y="8800"/>
                    <a:pt x="502" y="8800"/>
                  </a:cubicBezTo>
                  <a:cubicBezTo>
                    <a:pt x="251" y="8800"/>
                    <a:pt x="0" y="9600"/>
                    <a:pt x="0" y="10400"/>
                  </a:cubicBezTo>
                  <a:cubicBezTo>
                    <a:pt x="0" y="11200"/>
                    <a:pt x="251" y="12800"/>
                    <a:pt x="502" y="12800"/>
                  </a:cubicBezTo>
                  <a:close/>
                  <a:moveTo>
                    <a:pt x="5274" y="3200"/>
                  </a:moveTo>
                  <a:cubicBezTo>
                    <a:pt x="6530" y="3200"/>
                    <a:pt x="7535" y="6400"/>
                    <a:pt x="7535" y="10400"/>
                  </a:cubicBezTo>
                  <a:cubicBezTo>
                    <a:pt x="7535" y="14400"/>
                    <a:pt x="6530" y="17600"/>
                    <a:pt x="5274" y="17600"/>
                  </a:cubicBezTo>
                  <a:cubicBezTo>
                    <a:pt x="4019" y="17600"/>
                    <a:pt x="3014" y="14400"/>
                    <a:pt x="3014" y="10400"/>
                  </a:cubicBezTo>
                  <a:cubicBezTo>
                    <a:pt x="3014" y="6400"/>
                    <a:pt x="4019" y="3200"/>
                    <a:pt x="5274" y="32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3" name="Freeform 40"/>
            <p:cNvSpPr/>
            <p:nvPr/>
          </p:nvSpPr>
          <p:spPr>
            <a:xfrm>
              <a:off x="20891485" y="10977550"/>
              <a:ext cx="410465" cy="117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2" y="12462"/>
                  </a:moveTo>
                  <a:cubicBezTo>
                    <a:pt x="13060" y="12462"/>
                    <a:pt x="13060" y="12462"/>
                    <a:pt x="13060" y="12462"/>
                  </a:cubicBezTo>
                  <a:cubicBezTo>
                    <a:pt x="13060" y="13292"/>
                    <a:pt x="13060" y="13292"/>
                    <a:pt x="13060" y="13292"/>
                  </a:cubicBezTo>
                  <a:cubicBezTo>
                    <a:pt x="13563" y="18277"/>
                    <a:pt x="14819" y="21600"/>
                    <a:pt x="16326" y="21600"/>
                  </a:cubicBezTo>
                  <a:cubicBezTo>
                    <a:pt x="17833" y="21600"/>
                    <a:pt x="19340" y="18277"/>
                    <a:pt x="19591" y="13292"/>
                  </a:cubicBezTo>
                  <a:cubicBezTo>
                    <a:pt x="19591" y="12462"/>
                    <a:pt x="19591" y="12462"/>
                    <a:pt x="19591" y="12462"/>
                  </a:cubicBezTo>
                  <a:cubicBezTo>
                    <a:pt x="21098" y="12462"/>
                    <a:pt x="21098" y="12462"/>
                    <a:pt x="21098" y="12462"/>
                  </a:cubicBezTo>
                  <a:cubicBezTo>
                    <a:pt x="21349" y="12462"/>
                    <a:pt x="21600" y="11631"/>
                    <a:pt x="21600" y="10800"/>
                  </a:cubicBezTo>
                  <a:cubicBezTo>
                    <a:pt x="21600" y="9969"/>
                    <a:pt x="21349" y="9138"/>
                    <a:pt x="21098" y="9138"/>
                  </a:cubicBezTo>
                  <a:cubicBezTo>
                    <a:pt x="19591" y="9138"/>
                    <a:pt x="19591" y="9138"/>
                    <a:pt x="19591" y="9138"/>
                  </a:cubicBezTo>
                  <a:cubicBezTo>
                    <a:pt x="19591" y="8308"/>
                    <a:pt x="19591" y="8308"/>
                    <a:pt x="19591" y="8308"/>
                  </a:cubicBezTo>
                  <a:cubicBezTo>
                    <a:pt x="19340" y="3323"/>
                    <a:pt x="17833" y="0"/>
                    <a:pt x="16326" y="0"/>
                  </a:cubicBezTo>
                  <a:cubicBezTo>
                    <a:pt x="14819" y="0"/>
                    <a:pt x="13563" y="3323"/>
                    <a:pt x="13060" y="8308"/>
                  </a:cubicBezTo>
                  <a:cubicBezTo>
                    <a:pt x="13060" y="9138"/>
                    <a:pt x="13060" y="9138"/>
                    <a:pt x="13060" y="9138"/>
                  </a:cubicBezTo>
                  <a:cubicBezTo>
                    <a:pt x="502" y="9138"/>
                    <a:pt x="502" y="9138"/>
                    <a:pt x="502" y="9138"/>
                  </a:cubicBezTo>
                  <a:cubicBezTo>
                    <a:pt x="251" y="9138"/>
                    <a:pt x="0" y="9969"/>
                    <a:pt x="0" y="10800"/>
                  </a:cubicBezTo>
                  <a:cubicBezTo>
                    <a:pt x="0" y="11631"/>
                    <a:pt x="251" y="12462"/>
                    <a:pt x="502" y="12462"/>
                  </a:cubicBezTo>
                  <a:close/>
                  <a:moveTo>
                    <a:pt x="16326" y="3323"/>
                  </a:moveTo>
                  <a:cubicBezTo>
                    <a:pt x="17581" y="3323"/>
                    <a:pt x="18586" y="6646"/>
                    <a:pt x="18586" y="10800"/>
                  </a:cubicBezTo>
                  <a:cubicBezTo>
                    <a:pt x="18586" y="14954"/>
                    <a:pt x="17581" y="18277"/>
                    <a:pt x="16326" y="18277"/>
                  </a:cubicBezTo>
                  <a:cubicBezTo>
                    <a:pt x="15070" y="18277"/>
                    <a:pt x="14065" y="14954"/>
                    <a:pt x="14065" y="10800"/>
                  </a:cubicBezTo>
                  <a:cubicBezTo>
                    <a:pt x="14065" y="6646"/>
                    <a:pt x="15070" y="3323"/>
                    <a:pt x="16326" y="332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4" name="Freeform 41"/>
            <p:cNvSpPr/>
            <p:nvPr/>
          </p:nvSpPr>
          <p:spPr>
            <a:xfrm>
              <a:off x="20891485" y="10826548"/>
              <a:ext cx="410465" cy="120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2" y="12800"/>
                  </a:moveTo>
                  <a:cubicBezTo>
                    <a:pt x="7535" y="12800"/>
                    <a:pt x="7535" y="12800"/>
                    <a:pt x="7535" y="12800"/>
                  </a:cubicBezTo>
                  <a:cubicBezTo>
                    <a:pt x="7535" y="13600"/>
                    <a:pt x="7535" y="13600"/>
                    <a:pt x="7535" y="13600"/>
                  </a:cubicBezTo>
                  <a:cubicBezTo>
                    <a:pt x="8037" y="18400"/>
                    <a:pt x="9293" y="21600"/>
                    <a:pt x="10800" y="21600"/>
                  </a:cubicBezTo>
                  <a:cubicBezTo>
                    <a:pt x="12307" y="21600"/>
                    <a:pt x="13563" y="18400"/>
                    <a:pt x="14065" y="13600"/>
                  </a:cubicBezTo>
                  <a:cubicBezTo>
                    <a:pt x="14065" y="12800"/>
                    <a:pt x="14065" y="12800"/>
                    <a:pt x="14065" y="12800"/>
                  </a:cubicBezTo>
                  <a:cubicBezTo>
                    <a:pt x="21098" y="12800"/>
                    <a:pt x="21098" y="12800"/>
                    <a:pt x="21098" y="12800"/>
                  </a:cubicBezTo>
                  <a:cubicBezTo>
                    <a:pt x="21349" y="12800"/>
                    <a:pt x="21600" y="12000"/>
                    <a:pt x="21600" y="11200"/>
                  </a:cubicBezTo>
                  <a:cubicBezTo>
                    <a:pt x="21600" y="9600"/>
                    <a:pt x="21349" y="8800"/>
                    <a:pt x="21098" y="8800"/>
                  </a:cubicBezTo>
                  <a:cubicBezTo>
                    <a:pt x="14065" y="8800"/>
                    <a:pt x="14065" y="8800"/>
                    <a:pt x="14065" y="8800"/>
                  </a:cubicBezTo>
                  <a:cubicBezTo>
                    <a:pt x="14065" y="8000"/>
                    <a:pt x="14065" y="8000"/>
                    <a:pt x="14065" y="8000"/>
                  </a:cubicBezTo>
                  <a:cubicBezTo>
                    <a:pt x="13563" y="3200"/>
                    <a:pt x="12307" y="0"/>
                    <a:pt x="10800" y="0"/>
                  </a:cubicBezTo>
                  <a:cubicBezTo>
                    <a:pt x="9293" y="0"/>
                    <a:pt x="8037" y="3200"/>
                    <a:pt x="7535" y="8000"/>
                  </a:cubicBezTo>
                  <a:cubicBezTo>
                    <a:pt x="7535" y="8800"/>
                    <a:pt x="7535" y="8800"/>
                    <a:pt x="7535" y="8800"/>
                  </a:cubicBezTo>
                  <a:cubicBezTo>
                    <a:pt x="502" y="8800"/>
                    <a:pt x="502" y="8800"/>
                    <a:pt x="502" y="8800"/>
                  </a:cubicBezTo>
                  <a:cubicBezTo>
                    <a:pt x="251" y="8800"/>
                    <a:pt x="0" y="9600"/>
                    <a:pt x="0" y="11200"/>
                  </a:cubicBezTo>
                  <a:cubicBezTo>
                    <a:pt x="0" y="12000"/>
                    <a:pt x="251" y="12800"/>
                    <a:pt x="502" y="12800"/>
                  </a:cubicBezTo>
                  <a:close/>
                  <a:moveTo>
                    <a:pt x="10800" y="4000"/>
                  </a:moveTo>
                  <a:cubicBezTo>
                    <a:pt x="12056" y="4000"/>
                    <a:pt x="13060" y="7200"/>
                    <a:pt x="13060" y="11200"/>
                  </a:cubicBezTo>
                  <a:cubicBezTo>
                    <a:pt x="13060" y="14400"/>
                    <a:pt x="12056" y="17600"/>
                    <a:pt x="10800" y="17600"/>
                  </a:cubicBezTo>
                  <a:cubicBezTo>
                    <a:pt x="9544" y="17600"/>
                    <a:pt x="8540" y="14400"/>
                    <a:pt x="8540" y="11200"/>
                  </a:cubicBezTo>
                  <a:cubicBezTo>
                    <a:pt x="8540" y="7200"/>
                    <a:pt x="9544" y="4000"/>
                    <a:pt x="10800" y="40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15" name="组合 14"/>
          <p:cNvGrpSpPr/>
          <p:nvPr/>
        </p:nvGrpSpPr>
        <p:grpSpPr>
          <a:xfrm>
            <a:off x="5551678" y="3968861"/>
            <a:ext cx="511127" cy="321241"/>
            <a:chOff x="22024938" y="8484127"/>
            <a:chExt cx="612665" cy="385057"/>
          </a:xfrm>
          <a:solidFill>
            <a:schemeClr val="bg1"/>
          </a:solidFill>
        </p:grpSpPr>
        <p:sp>
          <p:nvSpPr>
            <p:cNvPr id="16" name="Freeform 5"/>
            <p:cNvSpPr/>
            <p:nvPr/>
          </p:nvSpPr>
          <p:spPr>
            <a:xfrm>
              <a:off x="22024938" y="8484127"/>
              <a:ext cx="612665" cy="3850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8" y="0"/>
                  </a:moveTo>
                  <a:cubicBezTo>
                    <a:pt x="1012" y="0"/>
                    <a:pt x="1012" y="0"/>
                    <a:pt x="1012" y="0"/>
                  </a:cubicBezTo>
                  <a:cubicBezTo>
                    <a:pt x="506" y="0"/>
                    <a:pt x="0" y="502"/>
                    <a:pt x="0" y="1507"/>
                  </a:cubicBezTo>
                  <a:cubicBezTo>
                    <a:pt x="0" y="20093"/>
                    <a:pt x="0" y="20093"/>
                    <a:pt x="0" y="20093"/>
                  </a:cubicBezTo>
                  <a:cubicBezTo>
                    <a:pt x="0" y="20847"/>
                    <a:pt x="506" y="21600"/>
                    <a:pt x="1012" y="21600"/>
                  </a:cubicBezTo>
                  <a:cubicBezTo>
                    <a:pt x="20588" y="21600"/>
                    <a:pt x="20588" y="21600"/>
                    <a:pt x="20588" y="21600"/>
                  </a:cubicBezTo>
                  <a:cubicBezTo>
                    <a:pt x="21094" y="21600"/>
                    <a:pt x="21600" y="20847"/>
                    <a:pt x="21600" y="20093"/>
                  </a:cubicBezTo>
                  <a:cubicBezTo>
                    <a:pt x="21600" y="1507"/>
                    <a:pt x="21600" y="1507"/>
                    <a:pt x="21600" y="1507"/>
                  </a:cubicBezTo>
                  <a:cubicBezTo>
                    <a:pt x="21600" y="502"/>
                    <a:pt x="21094" y="0"/>
                    <a:pt x="20588" y="0"/>
                  </a:cubicBezTo>
                  <a:close/>
                  <a:moveTo>
                    <a:pt x="20756" y="20344"/>
                  </a:moveTo>
                  <a:cubicBezTo>
                    <a:pt x="844" y="20344"/>
                    <a:pt x="844" y="20344"/>
                    <a:pt x="844" y="20344"/>
                  </a:cubicBezTo>
                  <a:cubicBezTo>
                    <a:pt x="844" y="1005"/>
                    <a:pt x="844" y="1005"/>
                    <a:pt x="844" y="1005"/>
                  </a:cubicBezTo>
                  <a:cubicBezTo>
                    <a:pt x="20756" y="1005"/>
                    <a:pt x="20756" y="1005"/>
                    <a:pt x="20756" y="1005"/>
                  </a:cubicBezTo>
                  <a:lnTo>
                    <a:pt x="20756" y="20344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7" name="Freeform 6"/>
            <p:cNvSpPr/>
            <p:nvPr/>
          </p:nvSpPr>
          <p:spPr>
            <a:xfrm>
              <a:off x="22097729" y="8536977"/>
              <a:ext cx="469103" cy="2747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8" extrusionOk="0">
                  <a:moveTo>
                    <a:pt x="0" y="20555"/>
                  </a:moveTo>
                  <a:cubicBezTo>
                    <a:pt x="0" y="21252"/>
                    <a:pt x="441" y="21600"/>
                    <a:pt x="661" y="21252"/>
                  </a:cubicBezTo>
                  <a:cubicBezTo>
                    <a:pt x="7935" y="11845"/>
                    <a:pt x="7935" y="11845"/>
                    <a:pt x="7935" y="11845"/>
                  </a:cubicBezTo>
                  <a:cubicBezTo>
                    <a:pt x="10580" y="15329"/>
                    <a:pt x="10580" y="15329"/>
                    <a:pt x="10580" y="15329"/>
                  </a:cubicBezTo>
                  <a:cubicBezTo>
                    <a:pt x="10580" y="15329"/>
                    <a:pt x="11020" y="15329"/>
                    <a:pt x="11020" y="15329"/>
                  </a:cubicBezTo>
                  <a:cubicBezTo>
                    <a:pt x="13665" y="11845"/>
                    <a:pt x="13665" y="11845"/>
                    <a:pt x="13665" y="11845"/>
                  </a:cubicBezTo>
                  <a:cubicBezTo>
                    <a:pt x="20939" y="21252"/>
                    <a:pt x="20939" y="21252"/>
                    <a:pt x="20939" y="21252"/>
                  </a:cubicBezTo>
                  <a:cubicBezTo>
                    <a:pt x="21159" y="21600"/>
                    <a:pt x="21600" y="21252"/>
                    <a:pt x="21600" y="20555"/>
                  </a:cubicBezTo>
                  <a:cubicBezTo>
                    <a:pt x="21600" y="20206"/>
                    <a:pt x="21600" y="19858"/>
                    <a:pt x="21600" y="19858"/>
                  </a:cubicBezTo>
                  <a:cubicBezTo>
                    <a:pt x="14547" y="10800"/>
                    <a:pt x="14547" y="10800"/>
                    <a:pt x="14547" y="10800"/>
                  </a:cubicBezTo>
                  <a:cubicBezTo>
                    <a:pt x="21600" y="1394"/>
                    <a:pt x="21600" y="1394"/>
                    <a:pt x="21600" y="1394"/>
                  </a:cubicBezTo>
                  <a:cubicBezTo>
                    <a:pt x="21600" y="1394"/>
                    <a:pt x="21600" y="1045"/>
                    <a:pt x="21600" y="1045"/>
                  </a:cubicBezTo>
                  <a:cubicBezTo>
                    <a:pt x="21600" y="348"/>
                    <a:pt x="21380" y="0"/>
                    <a:pt x="21159" y="0"/>
                  </a:cubicBezTo>
                  <a:cubicBezTo>
                    <a:pt x="21159" y="0"/>
                    <a:pt x="20939" y="348"/>
                    <a:pt x="20939" y="348"/>
                  </a:cubicBezTo>
                  <a:cubicBezTo>
                    <a:pt x="10800" y="13587"/>
                    <a:pt x="10800" y="13587"/>
                    <a:pt x="10800" y="13587"/>
                  </a:cubicBezTo>
                  <a:cubicBezTo>
                    <a:pt x="661" y="348"/>
                    <a:pt x="661" y="348"/>
                    <a:pt x="661" y="348"/>
                  </a:cubicBezTo>
                  <a:cubicBezTo>
                    <a:pt x="661" y="348"/>
                    <a:pt x="441" y="0"/>
                    <a:pt x="441" y="0"/>
                  </a:cubicBezTo>
                  <a:cubicBezTo>
                    <a:pt x="220" y="0"/>
                    <a:pt x="0" y="348"/>
                    <a:pt x="0" y="1045"/>
                  </a:cubicBezTo>
                  <a:cubicBezTo>
                    <a:pt x="0" y="1045"/>
                    <a:pt x="0" y="1394"/>
                    <a:pt x="0" y="1394"/>
                  </a:cubicBezTo>
                  <a:cubicBezTo>
                    <a:pt x="7053" y="10800"/>
                    <a:pt x="7053" y="10800"/>
                    <a:pt x="7053" y="10800"/>
                  </a:cubicBezTo>
                  <a:cubicBezTo>
                    <a:pt x="0" y="19858"/>
                    <a:pt x="0" y="19858"/>
                    <a:pt x="0" y="19858"/>
                  </a:cubicBezTo>
                  <a:cubicBezTo>
                    <a:pt x="0" y="19858"/>
                    <a:pt x="0" y="20206"/>
                    <a:pt x="0" y="2055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18" name="组合 17"/>
          <p:cNvGrpSpPr/>
          <p:nvPr/>
        </p:nvGrpSpPr>
        <p:grpSpPr>
          <a:xfrm>
            <a:off x="5552521" y="5196926"/>
            <a:ext cx="509441" cy="475561"/>
            <a:chOff x="18343775" y="10603820"/>
            <a:chExt cx="610643" cy="570034"/>
          </a:xfrm>
          <a:solidFill>
            <a:schemeClr val="bg1"/>
          </a:solidFill>
        </p:grpSpPr>
        <p:sp>
          <p:nvSpPr>
            <p:cNvPr id="19" name="Freeform 48"/>
            <p:cNvSpPr/>
            <p:nvPr/>
          </p:nvSpPr>
          <p:spPr>
            <a:xfrm>
              <a:off x="18343775" y="10603820"/>
              <a:ext cx="610643" cy="570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75" y="13163"/>
                  </a:moveTo>
                  <a:cubicBezTo>
                    <a:pt x="19575" y="12994"/>
                    <a:pt x="19575" y="12994"/>
                    <a:pt x="19575" y="12994"/>
                  </a:cubicBezTo>
                  <a:cubicBezTo>
                    <a:pt x="21600" y="12994"/>
                    <a:pt x="21600" y="12994"/>
                    <a:pt x="21600" y="12994"/>
                  </a:cubicBezTo>
                  <a:cubicBezTo>
                    <a:pt x="21600" y="8438"/>
                    <a:pt x="21600" y="8438"/>
                    <a:pt x="21600" y="8438"/>
                  </a:cubicBezTo>
                  <a:cubicBezTo>
                    <a:pt x="19575" y="8438"/>
                    <a:pt x="19575" y="8438"/>
                    <a:pt x="19575" y="8438"/>
                  </a:cubicBezTo>
                  <a:cubicBezTo>
                    <a:pt x="19575" y="8269"/>
                    <a:pt x="19575" y="8269"/>
                    <a:pt x="19575" y="8269"/>
                  </a:cubicBezTo>
                  <a:cubicBezTo>
                    <a:pt x="19406" y="7594"/>
                    <a:pt x="19069" y="6919"/>
                    <a:pt x="18731" y="6244"/>
                  </a:cubicBezTo>
                  <a:cubicBezTo>
                    <a:pt x="18731" y="6075"/>
                    <a:pt x="18731" y="6075"/>
                    <a:pt x="18731" y="6075"/>
                  </a:cubicBezTo>
                  <a:cubicBezTo>
                    <a:pt x="20081" y="4725"/>
                    <a:pt x="20081" y="4725"/>
                    <a:pt x="20081" y="4725"/>
                  </a:cubicBezTo>
                  <a:cubicBezTo>
                    <a:pt x="16875" y="1519"/>
                    <a:pt x="16875" y="1519"/>
                    <a:pt x="16875" y="1519"/>
                  </a:cubicBezTo>
                  <a:cubicBezTo>
                    <a:pt x="15525" y="2869"/>
                    <a:pt x="15525" y="2869"/>
                    <a:pt x="15525" y="2869"/>
                  </a:cubicBezTo>
                  <a:cubicBezTo>
                    <a:pt x="15356" y="2700"/>
                    <a:pt x="15356" y="2700"/>
                    <a:pt x="15356" y="2700"/>
                  </a:cubicBezTo>
                  <a:cubicBezTo>
                    <a:pt x="14681" y="2362"/>
                    <a:pt x="14006" y="2194"/>
                    <a:pt x="13162" y="1856"/>
                  </a:cubicBezTo>
                  <a:cubicBezTo>
                    <a:pt x="12994" y="1856"/>
                    <a:pt x="12994" y="1856"/>
                    <a:pt x="12994" y="1856"/>
                  </a:cubicBezTo>
                  <a:cubicBezTo>
                    <a:pt x="12994" y="0"/>
                    <a:pt x="12994" y="0"/>
                    <a:pt x="12994" y="0"/>
                  </a:cubicBezTo>
                  <a:cubicBezTo>
                    <a:pt x="8606" y="0"/>
                    <a:pt x="8606" y="0"/>
                    <a:pt x="8606" y="0"/>
                  </a:cubicBezTo>
                  <a:cubicBezTo>
                    <a:pt x="8606" y="1856"/>
                    <a:pt x="8606" y="1856"/>
                    <a:pt x="8606" y="1856"/>
                  </a:cubicBezTo>
                  <a:cubicBezTo>
                    <a:pt x="8437" y="1856"/>
                    <a:pt x="8437" y="1856"/>
                    <a:pt x="8437" y="1856"/>
                  </a:cubicBezTo>
                  <a:cubicBezTo>
                    <a:pt x="7594" y="2194"/>
                    <a:pt x="6919" y="2362"/>
                    <a:pt x="6244" y="2700"/>
                  </a:cubicBezTo>
                  <a:cubicBezTo>
                    <a:pt x="6075" y="2869"/>
                    <a:pt x="6075" y="2869"/>
                    <a:pt x="6075" y="2869"/>
                  </a:cubicBezTo>
                  <a:cubicBezTo>
                    <a:pt x="4725" y="1519"/>
                    <a:pt x="4725" y="1519"/>
                    <a:pt x="4725" y="1519"/>
                  </a:cubicBezTo>
                  <a:cubicBezTo>
                    <a:pt x="1519" y="4725"/>
                    <a:pt x="1519" y="4725"/>
                    <a:pt x="1519" y="4725"/>
                  </a:cubicBezTo>
                  <a:cubicBezTo>
                    <a:pt x="2869" y="6075"/>
                    <a:pt x="2869" y="6075"/>
                    <a:pt x="2869" y="6075"/>
                  </a:cubicBezTo>
                  <a:cubicBezTo>
                    <a:pt x="2869" y="6244"/>
                    <a:pt x="2869" y="6244"/>
                    <a:pt x="2869" y="6244"/>
                  </a:cubicBezTo>
                  <a:cubicBezTo>
                    <a:pt x="2531" y="6919"/>
                    <a:pt x="2194" y="7594"/>
                    <a:pt x="2025" y="8269"/>
                  </a:cubicBezTo>
                  <a:cubicBezTo>
                    <a:pt x="1856" y="8438"/>
                    <a:pt x="1856" y="8438"/>
                    <a:pt x="1856" y="8438"/>
                  </a:cubicBezTo>
                  <a:cubicBezTo>
                    <a:pt x="0" y="8438"/>
                    <a:pt x="0" y="8438"/>
                    <a:pt x="0" y="8438"/>
                  </a:cubicBezTo>
                  <a:cubicBezTo>
                    <a:pt x="0" y="12994"/>
                    <a:pt x="0" y="12994"/>
                    <a:pt x="0" y="12994"/>
                  </a:cubicBezTo>
                  <a:cubicBezTo>
                    <a:pt x="1856" y="12994"/>
                    <a:pt x="1856" y="12994"/>
                    <a:pt x="1856" y="12994"/>
                  </a:cubicBezTo>
                  <a:cubicBezTo>
                    <a:pt x="2025" y="13163"/>
                    <a:pt x="2025" y="13163"/>
                    <a:pt x="2025" y="13163"/>
                  </a:cubicBezTo>
                  <a:cubicBezTo>
                    <a:pt x="2194" y="13837"/>
                    <a:pt x="2531" y="14513"/>
                    <a:pt x="2869" y="15188"/>
                  </a:cubicBezTo>
                  <a:cubicBezTo>
                    <a:pt x="2869" y="15356"/>
                    <a:pt x="2869" y="15356"/>
                    <a:pt x="2869" y="15356"/>
                  </a:cubicBezTo>
                  <a:cubicBezTo>
                    <a:pt x="1519" y="16706"/>
                    <a:pt x="1519" y="16706"/>
                    <a:pt x="1519" y="16706"/>
                  </a:cubicBezTo>
                  <a:cubicBezTo>
                    <a:pt x="4725" y="19913"/>
                    <a:pt x="4725" y="19913"/>
                    <a:pt x="4725" y="19913"/>
                  </a:cubicBezTo>
                  <a:cubicBezTo>
                    <a:pt x="6075" y="18563"/>
                    <a:pt x="6075" y="18563"/>
                    <a:pt x="6075" y="18563"/>
                  </a:cubicBezTo>
                  <a:cubicBezTo>
                    <a:pt x="6244" y="18731"/>
                    <a:pt x="6244" y="18731"/>
                    <a:pt x="6244" y="18731"/>
                  </a:cubicBezTo>
                  <a:cubicBezTo>
                    <a:pt x="6919" y="19069"/>
                    <a:pt x="7594" y="19406"/>
                    <a:pt x="8437" y="19575"/>
                  </a:cubicBezTo>
                  <a:cubicBezTo>
                    <a:pt x="8606" y="19575"/>
                    <a:pt x="8606" y="19575"/>
                    <a:pt x="8606" y="19575"/>
                  </a:cubicBezTo>
                  <a:cubicBezTo>
                    <a:pt x="8606" y="21600"/>
                    <a:pt x="8606" y="21600"/>
                    <a:pt x="8606" y="21600"/>
                  </a:cubicBezTo>
                  <a:cubicBezTo>
                    <a:pt x="12994" y="21600"/>
                    <a:pt x="12994" y="21600"/>
                    <a:pt x="12994" y="21600"/>
                  </a:cubicBezTo>
                  <a:cubicBezTo>
                    <a:pt x="12994" y="19575"/>
                    <a:pt x="12994" y="19575"/>
                    <a:pt x="12994" y="19575"/>
                  </a:cubicBezTo>
                  <a:cubicBezTo>
                    <a:pt x="13162" y="19575"/>
                    <a:pt x="13162" y="19575"/>
                    <a:pt x="13162" y="19575"/>
                  </a:cubicBezTo>
                  <a:cubicBezTo>
                    <a:pt x="14006" y="19406"/>
                    <a:pt x="14681" y="19069"/>
                    <a:pt x="15356" y="18731"/>
                  </a:cubicBezTo>
                  <a:cubicBezTo>
                    <a:pt x="15525" y="18563"/>
                    <a:pt x="15525" y="18563"/>
                    <a:pt x="15525" y="18563"/>
                  </a:cubicBezTo>
                  <a:cubicBezTo>
                    <a:pt x="16875" y="19913"/>
                    <a:pt x="16875" y="19913"/>
                    <a:pt x="16875" y="19913"/>
                  </a:cubicBezTo>
                  <a:cubicBezTo>
                    <a:pt x="20081" y="16706"/>
                    <a:pt x="20081" y="16706"/>
                    <a:pt x="20081" y="16706"/>
                  </a:cubicBezTo>
                  <a:cubicBezTo>
                    <a:pt x="18731" y="15356"/>
                    <a:pt x="18731" y="15356"/>
                    <a:pt x="18731" y="15356"/>
                  </a:cubicBezTo>
                  <a:cubicBezTo>
                    <a:pt x="18731" y="15188"/>
                    <a:pt x="18731" y="15188"/>
                    <a:pt x="18731" y="15188"/>
                  </a:cubicBezTo>
                  <a:cubicBezTo>
                    <a:pt x="19069" y="14513"/>
                    <a:pt x="19406" y="13837"/>
                    <a:pt x="19575" y="13163"/>
                  </a:cubicBezTo>
                  <a:close/>
                  <a:moveTo>
                    <a:pt x="18900" y="16706"/>
                  </a:moveTo>
                  <a:cubicBezTo>
                    <a:pt x="16875" y="18900"/>
                    <a:pt x="16875" y="18900"/>
                    <a:pt x="16875" y="18900"/>
                  </a:cubicBezTo>
                  <a:cubicBezTo>
                    <a:pt x="15525" y="17719"/>
                    <a:pt x="15525" y="17719"/>
                    <a:pt x="15525" y="17719"/>
                  </a:cubicBezTo>
                  <a:cubicBezTo>
                    <a:pt x="14850" y="18056"/>
                    <a:pt x="14850" y="18056"/>
                    <a:pt x="14850" y="18056"/>
                  </a:cubicBezTo>
                  <a:cubicBezTo>
                    <a:pt x="14344" y="18394"/>
                    <a:pt x="13669" y="18563"/>
                    <a:pt x="12994" y="18731"/>
                  </a:cubicBezTo>
                  <a:cubicBezTo>
                    <a:pt x="12319" y="19069"/>
                    <a:pt x="12319" y="19069"/>
                    <a:pt x="12319" y="19069"/>
                  </a:cubicBezTo>
                  <a:cubicBezTo>
                    <a:pt x="12319" y="20756"/>
                    <a:pt x="12319" y="20756"/>
                    <a:pt x="12319" y="20756"/>
                  </a:cubicBezTo>
                  <a:cubicBezTo>
                    <a:pt x="9281" y="20756"/>
                    <a:pt x="9281" y="20756"/>
                    <a:pt x="9281" y="20756"/>
                  </a:cubicBezTo>
                  <a:cubicBezTo>
                    <a:pt x="9281" y="19069"/>
                    <a:pt x="9281" y="19069"/>
                    <a:pt x="9281" y="19069"/>
                  </a:cubicBezTo>
                  <a:cubicBezTo>
                    <a:pt x="8606" y="18731"/>
                    <a:pt x="8606" y="18731"/>
                    <a:pt x="8606" y="18731"/>
                  </a:cubicBezTo>
                  <a:cubicBezTo>
                    <a:pt x="7931" y="18563"/>
                    <a:pt x="7256" y="18394"/>
                    <a:pt x="6750" y="18056"/>
                  </a:cubicBezTo>
                  <a:cubicBezTo>
                    <a:pt x="6075" y="17719"/>
                    <a:pt x="6075" y="17719"/>
                    <a:pt x="6075" y="17719"/>
                  </a:cubicBezTo>
                  <a:cubicBezTo>
                    <a:pt x="4725" y="18900"/>
                    <a:pt x="4725" y="18900"/>
                    <a:pt x="4725" y="18900"/>
                  </a:cubicBezTo>
                  <a:cubicBezTo>
                    <a:pt x="2700" y="16706"/>
                    <a:pt x="2700" y="16706"/>
                    <a:pt x="2700" y="16706"/>
                  </a:cubicBezTo>
                  <a:cubicBezTo>
                    <a:pt x="3881" y="15525"/>
                    <a:pt x="3881" y="15525"/>
                    <a:pt x="3881" y="15525"/>
                  </a:cubicBezTo>
                  <a:cubicBezTo>
                    <a:pt x="3544" y="14850"/>
                    <a:pt x="3544" y="14850"/>
                    <a:pt x="3544" y="14850"/>
                  </a:cubicBezTo>
                  <a:cubicBezTo>
                    <a:pt x="3206" y="14344"/>
                    <a:pt x="2869" y="13669"/>
                    <a:pt x="2700" y="12994"/>
                  </a:cubicBezTo>
                  <a:cubicBezTo>
                    <a:pt x="2531" y="12150"/>
                    <a:pt x="2531" y="12150"/>
                    <a:pt x="2531" y="12150"/>
                  </a:cubicBezTo>
                  <a:cubicBezTo>
                    <a:pt x="844" y="12150"/>
                    <a:pt x="844" y="12150"/>
                    <a:pt x="844" y="12150"/>
                  </a:cubicBezTo>
                  <a:cubicBezTo>
                    <a:pt x="844" y="9281"/>
                    <a:pt x="844" y="9281"/>
                    <a:pt x="844" y="9281"/>
                  </a:cubicBezTo>
                  <a:cubicBezTo>
                    <a:pt x="2531" y="9281"/>
                    <a:pt x="2531" y="9281"/>
                    <a:pt x="2531" y="9281"/>
                  </a:cubicBezTo>
                  <a:cubicBezTo>
                    <a:pt x="2700" y="8438"/>
                    <a:pt x="2700" y="8438"/>
                    <a:pt x="2700" y="8438"/>
                  </a:cubicBezTo>
                  <a:cubicBezTo>
                    <a:pt x="2869" y="7763"/>
                    <a:pt x="3206" y="7256"/>
                    <a:pt x="3544" y="6581"/>
                  </a:cubicBezTo>
                  <a:cubicBezTo>
                    <a:pt x="3881" y="5906"/>
                    <a:pt x="3881" y="5906"/>
                    <a:pt x="3881" y="5906"/>
                  </a:cubicBezTo>
                  <a:cubicBezTo>
                    <a:pt x="2700" y="4725"/>
                    <a:pt x="2700" y="4725"/>
                    <a:pt x="2700" y="4725"/>
                  </a:cubicBezTo>
                  <a:cubicBezTo>
                    <a:pt x="4725" y="2531"/>
                    <a:pt x="4725" y="2531"/>
                    <a:pt x="4725" y="2531"/>
                  </a:cubicBezTo>
                  <a:cubicBezTo>
                    <a:pt x="6075" y="3881"/>
                    <a:pt x="6075" y="3881"/>
                    <a:pt x="6075" y="3881"/>
                  </a:cubicBezTo>
                  <a:cubicBezTo>
                    <a:pt x="6750" y="3375"/>
                    <a:pt x="6750" y="3375"/>
                    <a:pt x="6750" y="3375"/>
                  </a:cubicBezTo>
                  <a:cubicBezTo>
                    <a:pt x="7256" y="3037"/>
                    <a:pt x="7931" y="2869"/>
                    <a:pt x="8606" y="2700"/>
                  </a:cubicBezTo>
                  <a:cubicBezTo>
                    <a:pt x="9281" y="2531"/>
                    <a:pt x="9281" y="2531"/>
                    <a:pt x="9281" y="2531"/>
                  </a:cubicBezTo>
                  <a:cubicBezTo>
                    <a:pt x="9281" y="675"/>
                    <a:pt x="9281" y="675"/>
                    <a:pt x="9281" y="675"/>
                  </a:cubicBezTo>
                  <a:cubicBezTo>
                    <a:pt x="12319" y="675"/>
                    <a:pt x="12319" y="675"/>
                    <a:pt x="12319" y="675"/>
                  </a:cubicBezTo>
                  <a:cubicBezTo>
                    <a:pt x="12319" y="2531"/>
                    <a:pt x="12319" y="2531"/>
                    <a:pt x="12319" y="2531"/>
                  </a:cubicBezTo>
                  <a:cubicBezTo>
                    <a:pt x="12994" y="2700"/>
                    <a:pt x="12994" y="2700"/>
                    <a:pt x="12994" y="2700"/>
                  </a:cubicBezTo>
                  <a:cubicBezTo>
                    <a:pt x="13669" y="2869"/>
                    <a:pt x="14344" y="3037"/>
                    <a:pt x="14850" y="3375"/>
                  </a:cubicBezTo>
                  <a:cubicBezTo>
                    <a:pt x="15525" y="3881"/>
                    <a:pt x="15525" y="3881"/>
                    <a:pt x="15525" y="3881"/>
                  </a:cubicBezTo>
                  <a:cubicBezTo>
                    <a:pt x="16875" y="2531"/>
                    <a:pt x="16875" y="2531"/>
                    <a:pt x="16875" y="2531"/>
                  </a:cubicBezTo>
                  <a:cubicBezTo>
                    <a:pt x="18900" y="4725"/>
                    <a:pt x="18900" y="4725"/>
                    <a:pt x="18900" y="4725"/>
                  </a:cubicBezTo>
                  <a:cubicBezTo>
                    <a:pt x="17719" y="5906"/>
                    <a:pt x="17719" y="5906"/>
                    <a:pt x="17719" y="5906"/>
                  </a:cubicBezTo>
                  <a:cubicBezTo>
                    <a:pt x="18056" y="6581"/>
                    <a:pt x="18056" y="6581"/>
                    <a:pt x="18056" y="6581"/>
                  </a:cubicBezTo>
                  <a:cubicBezTo>
                    <a:pt x="18394" y="7256"/>
                    <a:pt x="18731" y="7763"/>
                    <a:pt x="18900" y="8438"/>
                  </a:cubicBezTo>
                  <a:cubicBezTo>
                    <a:pt x="19069" y="9281"/>
                    <a:pt x="19069" y="9281"/>
                    <a:pt x="19069" y="9281"/>
                  </a:cubicBezTo>
                  <a:cubicBezTo>
                    <a:pt x="20756" y="9281"/>
                    <a:pt x="20756" y="9281"/>
                    <a:pt x="20756" y="9281"/>
                  </a:cubicBezTo>
                  <a:cubicBezTo>
                    <a:pt x="20756" y="12150"/>
                    <a:pt x="20756" y="12150"/>
                    <a:pt x="20756" y="12150"/>
                  </a:cubicBezTo>
                  <a:cubicBezTo>
                    <a:pt x="19069" y="12150"/>
                    <a:pt x="19069" y="12150"/>
                    <a:pt x="19069" y="12150"/>
                  </a:cubicBezTo>
                  <a:cubicBezTo>
                    <a:pt x="18900" y="12994"/>
                    <a:pt x="18900" y="12994"/>
                    <a:pt x="18900" y="12994"/>
                  </a:cubicBezTo>
                  <a:cubicBezTo>
                    <a:pt x="18731" y="13669"/>
                    <a:pt x="18394" y="14344"/>
                    <a:pt x="18056" y="14850"/>
                  </a:cubicBezTo>
                  <a:cubicBezTo>
                    <a:pt x="17719" y="15525"/>
                    <a:pt x="17719" y="15525"/>
                    <a:pt x="17719" y="15525"/>
                  </a:cubicBezTo>
                  <a:lnTo>
                    <a:pt x="18900" y="16706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0" name="Freeform 49"/>
            <p:cNvSpPr/>
            <p:nvPr/>
          </p:nvSpPr>
          <p:spPr>
            <a:xfrm>
              <a:off x="18529798" y="10777473"/>
              <a:ext cx="234552" cy="218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20" y="0"/>
                  </a:moveTo>
                  <a:cubicBezTo>
                    <a:pt x="4849" y="0"/>
                    <a:pt x="0" y="4849"/>
                    <a:pt x="0" y="11020"/>
                  </a:cubicBezTo>
                  <a:cubicBezTo>
                    <a:pt x="0" y="16751"/>
                    <a:pt x="4849" y="21600"/>
                    <a:pt x="11020" y="21600"/>
                  </a:cubicBezTo>
                  <a:cubicBezTo>
                    <a:pt x="16751" y="21600"/>
                    <a:pt x="21600" y="16751"/>
                    <a:pt x="21600" y="11020"/>
                  </a:cubicBezTo>
                  <a:cubicBezTo>
                    <a:pt x="21600" y="4849"/>
                    <a:pt x="16751" y="0"/>
                    <a:pt x="11020" y="0"/>
                  </a:cubicBezTo>
                  <a:close/>
                  <a:moveTo>
                    <a:pt x="17192" y="17192"/>
                  </a:moveTo>
                  <a:cubicBezTo>
                    <a:pt x="15429" y="18955"/>
                    <a:pt x="13224" y="19837"/>
                    <a:pt x="11020" y="19837"/>
                  </a:cubicBezTo>
                  <a:cubicBezTo>
                    <a:pt x="8816" y="19837"/>
                    <a:pt x="6612" y="18955"/>
                    <a:pt x="4849" y="17192"/>
                  </a:cubicBezTo>
                  <a:cubicBezTo>
                    <a:pt x="3086" y="15429"/>
                    <a:pt x="2204" y="13224"/>
                    <a:pt x="2204" y="11020"/>
                  </a:cubicBezTo>
                  <a:cubicBezTo>
                    <a:pt x="2204" y="8376"/>
                    <a:pt x="3086" y="6171"/>
                    <a:pt x="4849" y="4408"/>
                  </a:cubicBezTo>
                  <a:cubicBezTo>
                    <a:pt x="6612" y="3086"/>
                    <a:pt x="8816" y="2204"/>
                    <a:pt x="11020" y="2204"/>
                  </a:cubicBezTo>
                  <a:cubicBezTo>
                    <a:pt x="13224" y="2204"/>
                    <a:pt x="15429" y="3086"/>
                    <a:pt x="17192" y="4408"/>
                  </a:cubicBezTo>
                  <a:cubicBezTo>
                    <a:pt x="18955" y="6171"/>
                    <a:pt x="19837" y="8376"/>
                    <a:pt x="19837" y="11020"/>
                  </a:cubicBezTo>
                  <a:cubicBezTo>
                    <a:pt x="19837" y="13224"/>
                    <a:pt x="18955" y="15429"/>
                    <a:pt x="17192" y="1719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22" name="矩形 21"/>
          <p:cNvSpPr/>
          <p:nvPr/>
        </p:nvSpPr>
        <p:spPr>
          <a:xfrm>
            <a:off x="6474593" y="2494370"/>
            <a:ext cx="4883217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Интернет будет бесплатным и быстрым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474593" y="3823403"/>
            <a:ext cx="4883217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Сообщения можнобудет отпровлять через интернет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474593" y="5152436"/>
            <a:ext cx="4883217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ИИ будет помогать вам в повседневной жизни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11756" y="1904124"/>
            <a:ext cx="11704320" cy="43506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rot="16200000">
            <a:off x="4906175" y="-809282"/>
            <a:ext cx="628755" cy="3698229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5027372" y="778222"/>
            <a:ext cx="16530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Enter title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0273339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565" y="0"/>
            <a:ext cx="12173426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43933" y="0"/>
            <a:ext cx="0" cy="6186343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38518" y="4215865"/>
            <a:ext cx="0" cy="2642135"/>
          </a:xfrm>
          <a:prstGeom prst="line">
            <a:avLst/>
          </a:prstGeom>
          <a:ln w="5715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939031" y="5183931"/>
            <a:ext cx="0" cy="1739578"/>
          </a:xfrm>
          <a:prstGeom prst="line">
            <a:avLst/>
          </a:prstGeom>
          <a:ln w="28575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302000" y="1871133"/>
            <a:ext cx="8889996" cy="3141134"/>
          </a:xfrm>
          <a:prstGeom prst="rect">
            <a:avLst/>
          </a:prstGeom>
          <a:solidFill>
            <a:srgbClr val="5A5072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301999" y="1871133"/>
            <a:ext cx="6971339" cy="3141134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217715" y="-75939"/>
            <a:ext cx="8051165" cy="3153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19900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People</a:t>
            </a:r>
            <a:endParaRPr lang="en-US" altLang="en-US" sz="19900">
              <a:gradFill>
                <a:gsLst>
                  <a:gs pos="37000">
                    <a:schemeClr val="bg1"/>
                  </a:gs>
                  <a:gs pos="81000">
                    <a:schemeClr val="bg1">
                      <a:alpha val="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05461" y="2105561"/>
            <a:ext cx="94288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endParaRPr lang="zh-CN" altLang="en-US" sz="1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567923" y="3093171"/>
            <a:ext cx="94288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zh-CN" altLang="en-US" sz="1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85239" y="2730324"/>
            <a:ext cx="297370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Arial" panose="020B0604020202020204" pitchFamily="34" charset="0"/>
              </a:rPr>
              <a:t>lived</a:t>
            </a:r>
            <a:endParaRPr lang="en-US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389" y="3429000"/>
            <a:ext cx="2286879" cy="3429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121" y="0"/>
            <a:ext cx="4573758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2384" y="4785597"/>
            <a:ext cx="471300" cy="412193"/>
            <a:chOff x="18630779" y="10154121"/>
            <a:chExt cx="553988" cy="484511"/>
          </a:xfrm>
        </p:grpSpPr>
        <p:sp>
          <p:nvSpPr>
            <p:cNvPr id="6" name="Freeform 11"/>
            <p:cNvSpPr/>
            <p:nvPr/>
          </p:nvSpPr>
          <p:spPr>
            <a:xfrm>
              <a:off x="18798985" y="10410088"/>
              <a:ext cx="215745" cy="85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20" y="21600"/>
                  </a:moveTo>
                  <a:cubicBezTo>
                    <a:pt x="17280" y="21600"/>
                    <a:pt x="17280" y="21600"/>
                    <a:pt x="17280" y="21600"/>
                  </a:cubicBezTo>
                  <a:cubicBezTo>
                    <a:pt x="19440" y="21600"/>
                    <a:pt x="21600" y="16200"/>
                    <a:pt x="21600" y="10800"/>
                  </a:cubicBezTo>
                  <a:cubicBezTo>
                    <a:pt x="21600" y="5400"/>
                    <a:pt x="19440" y="0"/>
                    <a:pt x="17280" y="0"/>
                  </a:cubicBezTo>
                  <a:cubicBezTo>
                    <a:pt x="4320" y="0"/>
                    <a:pt x="4320" y="0"/>
                    <a:pt x="4320" y="0"/>
                  </a:cubicBezTo>
                  <a:cubicBezTo>
                    <a:pt x="2160" y="0"/>
                    <a:pt x="0" y="5400"/>
                    <a:pt x="0" y="10800"/>
                  </a:cubicBezTo>
                  <a:cubicBezTo>
                    <a:pt x="0" y="16200"/>
                    <a:pt x="2160" y="21600"/>
                    <a:pt x="4320" y="21600"/>
                  </a:cubicBezTo>
                  <a:close/>
                  <a:moveTo>
                    <a:pt x="4320" y="5400"/>
                  </a:moveTo>
                  <a:cubicBezTo>
                    <a:pt x="17280" y="5400"/>
                    <a:pt x="17280" y="5400"/>
                    <a:pt x="17280" y="5400"/>
                  </a:cubicBezTo>
                  <a:cubicBezTo>
                    <a:pt x="18576" y="5400"/>
                    <a:pt x="19440" y="7560"/>
                    <a:pt x="19440" y="10800"/>
                  </a:cubicBezTo>
                  <a:cubicBezTo>
                    <a:pt x="19440" y="14040"/>
                    <a:pt x="18576" y="16200"/>
                    <a:pt x="17280" y="16200"/>
                  </a:cubicBezTo>
                  <a:cubicBezTo>
                    <a:pt x="4320" y="16200"/>
                    <a:pt x="4320" y="16200"/>
                    <a:pt x="4320" y="16200"/>
                  </a:cubicBezTo>
                  <a:cubicBezTo>
                    <a:pt x="3024" y="16200"/>
                    <a:pt x="2160" y="14040"/>
                    <a:pt x="2160" y="10800"/>
                  </a:cubicBezTo>
                  <a:cubicBezTo>
                    <a:pt x="2160" y="7560"/>
                    <a:pt x="3024" y="5400"/>
                    <a:pt x="4320" y="54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7" name="Freeform 12"/>
            <p:cNvSpPr/>
            <p:nvPr/>
          </p:nvSpPr>
          <p:spPr>
            <a:xfrm>
              <a:off x="18722196" y="10283933"/>
              <a:ext cx="371154" cy="21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98" y="0"/>
                  </a:moveTo>
                  <a:cubicBezTo>
                    <a:pt x="502" y="0"/>
                    <a:pt x="502" y="0"/>
                    <a:pt x="502" y="0"/>
                  </a:cubicBezTo>
                  <a:cubicBezTo>
                    <a:pt x="251" y="0"/>
                    <a:pt x="0" y="4320"/>
                    <a:pt x="0" y="8640"/>
                  </a:cubicBezTo>
                  <a:cubicBezTo>
                    <a:pt x="0" y="17280"/>
                    <a:pt x="251" y="21600"/>
                    <a:pt x="502" y="21600"/>
                  </a:cubicBezTo>
                  <a:cubicBezTo>
                    <a:pt x="21098" y="21600"/>
                    <a:pt x="21098" y="21600"/>
                    <a:pt x="21098" y="21600"/>
                  </a:cubicBezTo>
                  <a:cubicBezTo>
                    <a:pt x="21349" y="21600"/>
                    <a:pt x="21600" y="17280"/>
                    <a:pt x="21600" y="8640"/>
                  </a:cubicBezTo>
                  <a:cubicBezTo>
                    <a:pt x="21600" y="4320"/>
                    <a:pt x="21349" y="0"/>
                    <a:pt x="21098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8" name="Freeform 13"/>
            <p:cNvSpPr/>
            <p:nvPr/>
          </p:nvSpPr>
          <p:spPr>
            <a:xfrm>
              <a:off x="18751449" y="10219941"/>
              <a:ext cx="312647" cy="16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0" y="21600"/>
                  </a:moveTo>
                  <a:cubicBezTo>
                    <a:pt x="20700" y="21600"/>
                    <a:pt x="20700" y="21600"/>
                    <a:pt x="20700" y="21600"/>
                  </a:cubicBezTo>
                  <a:cubicBezTo>
                    <a:pt x="21300" y="21600"/>
                    <a:pt x="21600" y="16200"/>
                    <a:pt x="21600" y="10800"/>
                  </a:cubicBezTo>
                  <a:cubicBezTo>
                    <a:pt x="21600" y="5400"/>
                    <a:pt x="21300" y="0"/>
                    <a:pt x="20700" y="0"/>
                  </a:cubicBezTo>
                  <a:cubicBezTo>
                    <a:pt x="900" y="0"/>
                    <a:pt x="900" y="0"/>
                    <a:pt x="900" y="0"/>
                  </a:cubicBezTo>
                  <a:cubicBezTo>
                    <a:pt x="300" y="0"/>
                    <a:pt x="0" y="5400"/>
                    <a:pt x="0" y="10800"/>
                  </a:cubicBezTo>
                  <a:cubicBezTo>
                    <a:pt x="0" y="16200"/>
                    <a:pt x="300" y="21600"/>
                    <a:pt x="9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9" name="Freeform 14"/>
            <p:cNvSpPr/>
            <p:nvPr/>
          </p:nvSpPr>
          <p:spPr>
            <a:xfrm>
              <a:off x="18630779" y="10154121"/>
              <a:ext cx="553988" cy="484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293"/>
                  </a:moveTo>
                  <a:cubicBezTo>
                    <a:pt x="18562" y="193"/>
                    <a:pt x="18562" y="193"/>
                    <a:pt x="18562" y="193"/>
                  </a:cubicBezTo>
                  <a:cubicBezTo>
                    <a:pt x="18562" y="0"/>
                    <a:pt x="18394" y="0"/>
                    <a:pt x="18225" y="0"/>
                  </a:cubicBezTo>
                  <a:cubicBezTo>
                    <a:pt x="3375" y="0"/>
                    <a:pt x="3375" y="0"/>
                    <a:pt x="3375" y="0"/>
                  </a:cubicBezTo>
                  <a:cubicBezTo>
                    <a:pt x="3206" y="0"/>
                    <a:pt x="3038" y="0"/>
                    <a:pt x="3038" y="193"/>
                  </a:cubicBezTo>
                  <a:cubicBezTo>
                    <a:pt x="0" y="8293"/>
                    <a:pt x="0" y="8293"/>
                    <a:pt x="0" y="8293"/>
                  </a:cubicBezTo>
                  <a:cubicBezTo>
                    <a:pt x="0" y="8293"/>
                    <a:pt x="0" y="8486"/>
                    <a:pt x="0" y="8486"/>
                  </a:cubicBezTo>
                  <a:cubicBezTo>
                    <a:pt x="0" y="21214"/>
                    <a:pt x="0" y="21214"/>
                    <a:pt x="0" y="21214"/>
                  </a:cubicBezTo>
                  <a:cubicBezTo>
                    <a:pt x="0" y="21407"/>
                    <a:pt x="169" y="21600"/>
                    <a:pt x="338" y="21600"/>
                  </a:cubicBezTo>
                  <a:cubicBezTo>
                    <a:pt x="21262" y="21600"/>
                    <a:pt x="21262" y="21600"/>
                    <a:pt x="21262" y="21600"/>
                  </a:cubicBezTo>
                  <a:cubicBezTo>
                    <a:pt x="21431" y="21600"/>
                    <a:pt x="21600" y="21407"/>
                    <a:pt x="21600" y="21214"/>
                  </a:cubicBezTo>
                  <a:cubicBezTo>
                    <a:pt x="21600" y="8486"/>
                    <a:pt x="21600" y="8486"/>
                    <a:pt x="21600" y="8486"/>
                  </a:cubicBezTo>
                  <a:cubicBezTo>
                    <a:pt x="21600" y="8486"/>
                    <a:pt x="21600" y="8293"/>
                    <a:pt x="21600" y="8293"/>
                  </a:cubicBezTo>
                  <a:close/>
                  <a:moveTo>
                    <a:pt x="20756" y="20829"/>
                  </a:moveTo>
                  <a:cubicBezTo>
                    <a:pt x="844" y="20829"/>
                    <a:pt x="844" y="20829"/>
                    <a:pt x="844" y="20829"/>
                  </a:cubicBezTo>
                  <a:cubicBezTo>
                    <a:pt x="844" y="9450"/>
                    <a:pt x="844" y="9450"/>
                    <a:pt x="844" y="9450"/>
                  </a:cubicBezTo>
                  <a:cubicBezTo>
                    <a:pt x="20756" y="9450"/>
                    <a:pt x="20756" y="9450"/>
                    <a:pt x="20756" y="9450"/>
                  </a:cubicBezTo>
                  <a:lnTo>
                    <a:pt x="20756" y="20829"/>
                  </a:lnTo>
                  <a:close/>
                  <a:moveTo>
                    <a:pt x="675" y="8679"/>
                  </a:moveTo>
                  <a:cubicBezTo>
                    <a:pt x="3544" y="771"/>
                    <a:pt x="3544" y="771"/>
                    <a:pt x="3544" y="771"/>
                  </a:cubicBezTo>
                  <a:cubicBezTo>
                    <a:pt x="18056" y="771"/>
                    <a:pt x="18056" y="771"/>
                    <a:pt x="18056" y="771"/>
                  </a:cubicBezTo>
                  <a:cubicBezTo>
                    <a:pt x="20925" y="8679"/>
                    <a:pt x="20925" y="8679"/>
                    <a:pt x="20925" y="8679"/>
                  </a:cubicBezTo>
                  <a:lnTo>
                    <a:pt x="675" y="867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16" name="组合 15"/>
          <p:cNvGrpSpPr/>
          <p:nvPr/>
        </p:nvGrpSpPr>
        <p:grpSpPr>
          <a:xfrm>
            <a:off x="622384" y="2880725"/>
            <a:ext cx="471300" cy="427747"/>
            <a:chOff x="16416659" y="4606938"/>
            <a:chExt cx="553988" cy="502794"/>
          </a:xfrm>
        </p:grpSpPr>
        <p:sp>
          <p:nvSpPr>
            <p:cNvPr id="17" name="Oval 198"/>
            <p:cNvSpPr/>
            <p:nvPr/>
          </p:nvSpPr>
          <p:spPr>
            <a:xfrm>
              <a:off x="16789640" y="4875704"/>
              <a:ext cx="32912" cy="31083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8" name="Freeform 199"/>
            <p:cNvSpPr/>
            <p:nvPr/>
          </p:nvSpPr>
          <p:spPr>
            <a:xfrm>
              <a:off x="16416659" y="4606938"/>
              <a:ext cx="553988" cy="502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7" y="2793"/>
                  </a:moveTo>
                  <a:cubicBezTo>
                    <a:pt x="1688" y="2793"/>
                    <a:pt x="1688" y="2793"/>
                    <a:pt x="1688" y="2793"/>
                  </a:cubicBezTo>
                  <a:cubicBezTo>
                    <a:pt x="1181" y="2793"/>
                    <a:pt x="844" y="2421"/>
                    <a:pt x="844" y="1862"/>
                  </a:cubicBezTo>
                  <a:cubicBezTo>
                    <a:pt x="844" y="1303"/>
                    <a:pt x="1181" y="931"/>
                    <a:pt x="1688" y="931"/>
                  </a:cubicBezTo>
                  <a:cubicBezTo>
                    <a:pt x="21262" y="931"/>
                    <a:pt x="21262" y="931"/>
                    <a:pt x="21262" y="931"/>
                  </a:cubicBezTo>
                  <a:cubicBezTo>
                    <a:pt x="21431" y="931"/>
                    <a:pt x="21600" y="745"/>
                    <a:pt x="21600" y="559"/>
                  </a:cubicBezTo>
                  <a:cubicBezTo>
                    <a:pt x="21600" y="186"/>
                    <a:pt x="21431" y="0"/>
                    <a:pt x="21262" y="0"/>
                  </a:cubicBezTo>
                  <a:cubicBezTo>
                    <a:pt x="1688" y="0"/>
                    <a:pt x="1688" y="0"/>
                    <a:pt x="1688" y="0"/>
                  </a:cubicBezTo>
                  <a:cubicBezTo>
                    <a:pt x="675" y="0"/>
                    <a:pt x="0" y="931"/>
                    <a:pt x="0" y="1862"/>
                  </a:cubicBezTo>
                  <a:cubicBezTo>
                    <a:pt x="0" y="20483"/>
                    <a:pt x="0" y="20483"/>
                    <a:pt x="0" y="20483"/>
                  </a:cubicBezTo>
                  <a:cubicBezTo>
                    <a:pt x="0" y="21041"/>
                    <a:pt x="506" y="21600"/>
                    <a:pt x="1013" y="21600"/>
                  </a:cubicBezTo>
                  <a:cubicBezTo>
                    <a:pt x="20587" y="21600"/>
                    <a:pt x="20587" y="21600"/>
                    <a:pt x="20587" y="21600"/>
                  </a:cubicBezTo>
                  <a:cubicBezTo>
                    <a:pt x="21094" y="21600"/>
                    <a:pt x="21600" y="21041"/>
                    <a:pt x="21600" y="20483"/>
                  </a:cubicBezTo>
                  <a:cubicBezTo>
                    <a:pt x="21600" y="3910"/>
                    <a:pt x="21600" y="3910"/>
                    <a:pt x="21600" y="3910"/>
                  </a:cubicBezTo>
                  <a:cubicBezTo>
                    <a:pt x="21600" y="3352"/>
                    <a:pt x="21094" y="2793"/>
                    <a:pt x="20587" y="2793"/>
                  </a:cubicBezTo>
                  <a:close/>
                  <a:moveTo>
                    <a:pt x="20756" y="14524"/>
                  </a:moveTo>
                  <a:cubicBezTo>
                    <a:pt x="12825" y="14524"/>
                    <a:pt x="12825" y="14524"/>
                    <a:pt x="12825" y="14524"/>
                  </a:cubicBezTo>
                  <a:cubicBezTo>
                    <a:pt x="12825" y="9869"/>
                    <a:pt x="12825" y="9869"/>
                    <a:pt x="12825" y="9869"/>
                  </a:cubicBezTo>
                  <a:cubicBezTo>
                    <a:pt x="20756" y="9869"/>
                    <a:pt x="20756" y="9869"/>
                    <a:pt x="20756" y="9869"/>
                  </a:cubicBezTo>
                  <a:lnTo>
                    <a:pt x="20756" y="14524"/>
                  </a:lnTo>
                  <a:close/>
                  <a:moveTo>
                    <a:pt x="20756" y="9124"/>
                  </a:moveTo>
                  <a:cubicBezTo>
                    <a:pt x="13162" y="9124"/>
                    <a:pt x="13162" y="9124"/>
                    <a:pt x="13162" y="9124"/>
                  </a:cubicBezTo>
                  <a:cubicBezTo>
                    <a:pt x="12487" y="9124"/>
                    <a:pt x="12150" y="9497"/>
                    <a:pt x="12150" y="10241"/>
                  </a:cubicBezTo>
                  <a:cubicBezTo>
                    <a:pt x="12150" y="14338"/>
                    <a:pt x="12150" y="14338"/>
                    <a:pt x="12150" y="14338"/>
                  </a:cubicBezTo>
                  <a:cubicBezTo>
                    <a:pt x="12150" y="14897"/>
                    <a:pt x="12487" y="15455"/>
                    <a:pt x="13162" y="15455"/>
                  </a:cubicBezTo>
                  <a:cubicBezTo>
                    <a:pt x="20756" y="15455"/>
                    <a:pt x="20756" y="15455"/>
                    <a:pt x="20756" y="15455"/>
                  </a:cubicBezTo>
                  <a:cubicBezTo>
                    <a:pt x="20756" y="20855"/>
                    <a:pt x="20756" y="20855"/>
                    <a:pt x="20756" y="20855"/>
                  </a:cubicBezTo>
                  <a:cubicBezTo>
                    <a:pt x="844" y="20855"/>
                    <a:pt x="844" y="20855"/>
                    <a:pt x="844" y="20855"/>
                  </a:cubicBezTo>
                  <a:cubicBezTo>
                    <a:pt x="844" y="3352"/>
                    <a:pt x="844" y="3352"/>
                    <a:pt x="844" y="3352"/>
                  </a:cubicBezTo>
                  <a:cubicBezTo>
                    <a:pt x="1013" y="3538"/>
                    <a:pt x="1013" y="3538"/>
                    <a:pt x="1013" y="3538"/>
                  </a:cubicBezTo>
                  <a:cubicBezTo>
                    <a:pt x="1181" y="3724"/>
                    <a:pt x="1519" y="3724"/>
                    <a:pt x="1688" y="3724"/>
                  </a:cubicBezTo>
                  <a:cubicBezTo>
                    <a:pt x="8100" y="3724"/>
                    <a:pt x="8100" y="3724"/>
                    <a:pt x="8100" y="3724"/>
                  </a:cubicBezTo>
                  <a:cubicBezTo>
                    <a:pt x="8100" y="3724"/>
                    <a:pt x="8100" y="3724"/>
                    <a:pt x="8100" y="3724"/>
                  </a:cubicBezTo>
                  <a:cubicBezTo>
                    <a:pt x="20756" y="3724"/>
                    <a:pt x="20756" y="3724"/>
                    <a:pt x="20756" y="3724"/>
                  </a:cubicBezTo>
                  <a:lnTo>
                    <a:pt x="20756" y="912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19" name="组合 18"/>
          <p:cNvGrpSpPr/>
          <p:nvPr/>
        </p:nvGrpSpPr>
        <p:grpSpPr>
          <a:xfrm>
            <a:off x="622384" y="932300"/>
            <a:ext cx="471300" cy="471300"/>
            <a:chOff x="21951043" y="3473368"/>
            <a:chExt cx="553988" cy="553988"/>
          </a:xfrm>
        </p:grpSpPr>
        <p:sp>
          <p:nvSpPr>
            <p:cNvPr id="20" name="Freeform 210"/>
            <p:cNvSpPr/>
            <p:nvPr/>
          </p:nvSpPr>
          <p:spPr>
            <a:xfrm>
              <a:off x="21951043" y="3473368"/>
              <a:ext cx="553988" cy="553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7" y="1856"/>
                  </a:moveTo>
                  <a:cubicBezTo>
                    <a:pt x="17212" y="1856"/>
                    <a:pt x="17212" y="1856"/>
                    <a:pt x="17212" y="1856"/>
                  </a:cubicBezTo>
                  <a:cubicBezTo>
                    <a:pt x="17212" y="506"/>
                    <a:pt x="17212" y="506"/>
                    <a:pt x="17212" y="506"/>
                  </a:cubicBezTo>
                  <a:cubicBezTo>
                    <a:pt x="17212" y="338"/>
                    <a:pt x="17044" y="169"/>
                    <a:pt x="16875" y="169"/>
                  </a:cubicBezTo>
                  <a:cubicBezTo>
                    <a:pt x="16706" y="169"/>
                    <a:pt x="16537" y="338"/>
                    <a:pt x="16537" y="506"/>
                  </a:cubicBezTo>
                  <a:cubicBezTo>
                    <a:pt x="16537" y="1856"/>
                    <a:pt x="16537" y="1856"/>
                    <a:pt x="16537" y="1856"/>
                  </a:cubicBezTo>
                  <a:cubicBezTo>
                    <a:pt x="11137" y="1856"/>
                    <a:pt x="11137" y="1856"/>
                    <a:pt x="11137" y="1856"/>
                  </a:cubicBezTo>
                  <a:cubicBezTo>
                    <a:pt x="11137" y="506"/>
                    <a:pt x="11137" y="506"/>
                    <a:pt x="11137" y="506"/>
                  </a:cubicBezTo>
                  <a:cubicBezTo>
                    <a:pt x="11137" y="338"/>
                    <a:pt x="10969" y="169"/>
                    <a:pt x="10800" y="169"/>
                  </a:cubicBezTo>
                  <a:cubicBezTo>
                    <a:pt x="10631" y="169"/>
                    <a:pt x="10462" y="338"/>
                    <a:pt x="10462" y="506"/>
                  </a:cubicBezTo>
                  <a:cubicBezTo>
                    <a:pt x="10462" y="1856"/>
                    <a:pt x="10462" y="1856"/>
                    <a:pt x="10462" y="1856"/>
                  </a:cubicBezTo>
                  <a:cubicBezTo>
                    <a:pt x="5063" y="1856"/>
                    <a:pt x="5063" y="1856"/>
                    <a:pt x="5063" y="1856"/>
                  </a:cubicBezTo>
                  <a:cubicBezTo>
                    <a:pt x="5063" y="338"/>
                    <a:pt x="5063" y="338"/>
                    <a:pt x="5063" y="338"/>
                  </a:cubicBezTo>
                  <a:cubicBezTo>
                    <a:pt x="5063" y="169"/>
                    <a:pt x="4894" y="0"/>
                    <a:pt x="4725" y="0"/>
                  </a:cubicBezTo>
                  <a:cubicBezTo>
                    <a:pt x="4556" y="0"/>
                    <a:pt x="4388" y="169"/>
                    <a:pt x="4388" y="338"/>
                  </a:cubicBezTo>
                  <a:cubicBezTo>
                    <a:pt x="4388" y="1856"/>
                    <a:pt x="4388" y="1856"/>
                    <a:pt x="4388" y="1856"/>
                  </a:cubicBezTo>
                  <a:cubicBezTo>
                    <a:pt x="1013" y="1856"/>
                    <a:pt x="1013" y="1856"/>
                    <a:pt x="1013" y="1856"/>
                  </a:cubicBezTo>
                  <a:cubicBezTo>
                    <a:pt x="506" y="1856"/>
                    <a:pt x="0" y="2363"/>
                    <a:pt x="0" y="2869"/>
                  </a:cubicBezTo>
                  <a:cubicBezTo>
                    <a:pt x="0" y="20587"/>
                    <a:pt x="0" y="20587"/>
                    <a:pt x="0" y="20587"/>
                  </a:cubicBezTo>
                  <a:cubicBezTo>
                    <a:pt x="0" y="21094"/>
                    <a:pt x="506" y="21600"/>
                    <a:pt x="1013" y="21600"/>
                  </a:cubicBezTo>
                  <a:cubicBezTo>
                    <a:pt x="20587" y="21600"/>
                    <a:pt x="20587" y="21600"/>
                    <a:pt x="20587" y="21600"/>
                  </a:cubicBezTo>
                  <a:cubicBezTo>
                    <a:pt x="21094" y="21600"/>
                    <a:pt x="21600" y="21094"/>
                    <a:pt x="21600" y="20587"/>
                  </a:cubicBezTo>
                  <a:cubicBezTo>
                    <a:pt x="21600" y="2869"/>
                    <a:pt x="21600" y="2869"/>
                    <a:pt x="21600" y="2869"/>
                  </a:cubicBezTo>
                  <a:cubicBezTo>
                    <a:pt x="21600" y="2363"/>
                    <a:pt x="21094" y="1856"/>
                    <a:pt x="20587" y="1856"/>
                  </a:cubicBezTo>
                  <a:close/>
                  <a:moveTo>
                    <a:pt x="20756" y="20756"/>
                  </a:moveTo>
                  <a:cubicBezTo>
                    <a:pt x="844" y="20756"/>
                    <a:pt x="844" y="20756"/>
                    <a:pt x="844" y="20756"/>
                  </a:cubicBezTo>
                  <a:cubicBezTo>
                    <a:pt x="844" y="7088"/>
                    <a:pt x="844" y="7088"/>
                    <a:pt x="844" y="7088"/>
                  </a:cubicBezTo>
                  <a:cubicBezTo>
                    <a:pt x="20756" y="7088"/>
                    <a:pt x="20756" y="7088"/>
                    <a:pt x="20756" y="7088"/>
                  </a:cubicBezTo>
                  <a:lnTo>
                    <a:pt x="20756" y="20756"/>
                  </a:lnTo>
                  <a:close/>
                  <a:moveTo>
                    <a:pt x="20756" y="6244"/>
                  </a:moveTo>
                  <a:cubicBezTo>
                    <a:pt x="844" y="6244"/>
                    <a:pt x="844" y="6244"/>
                    <a:pt x="844" y="6244"/>
                  </a:cubicBezTo>
                  <a:cubicBezTo>
                    <a:pt x="844" y="2700"/>
                    <a:pt x="844" y="2700"/>
                    <a:pt x="844" y="2700"/>
                  </a:cubicBezTo>
                  <a:cubicBezTo>
                    <a:pt x="4388" y="2700"/>
                    <a:pt x="4388" y="2700"/>
                    <a:pt x="4388" y="2700"/>
                  </a:cubicBezTo>
                  <a:cubicBezTo>
                    <a:pt x="4388" y="3881"/>
                    <a:pt x="4388" y="3881"/>
                    <a:pt x="4388" y="3881"/>
                  </a:cubicBezTo>
                  <a:cubicBezTo>
                    <a:pt x="4388" y="4219"/>
                    <a:pt x="4556" y="4388"/>
                    <a:pt x="4725" y="4388"/>
                  </a:cubicBezTo>
                  <a:cubicBezTo>
                    <a:pt x="4894" y="4388"/>
                    <a:pt x="5063" y="4219"/>
                    <a:pt x="5063" y="3881"/>
                  </a:cubicBezTo>
                  <a:cubicBezTo>
                    <a:pt x="5063" y="2700"/>
                    <a:pt x="5063" y="2700"/>
                    <a:pt x="5063" y="2700"/>
                  </a:cubicBezTo>
                  <a:cubicBezTo>
                    <a:pt x="10462" y="2700"/>
                    <a:pt x="10462" y="2700"/>
                    <a:pt x="10462" y="2700"/>
                  </a:cubicBezTo>
                  <a:cubicBezTo>
                    <a:pt x="10462" y="4219"/>
                    <a:pt x="10462" y="4219"/>
                    <a:pt x="10462" y="4219"/>
                  </a:cubicBezTo>
                  <a:cubicBezTo>
                    <a:pt x="10462" y="4388"/>
                    <a:pt x="10631" y="4556"/>
                    <a:pt x="10800" y="4556"/>
                  </a:cubicBezTo>
                  <a:cubicBezTo>
                    <a:pt x="10969" y="4556"/>
                    <a:pt x="11137" y="4388"/>
                    <a:pt x="11137" y="4219"/>
                  </a:cubicBezTo>
                  <a:cubicBezTo>
                    <a:pt x="11137" y="2700"/>
                    <a:pt x="11137" y="2700"/>
                    <a:pt x="11137" y="2700"/>
                  </a:cubicBezTo>
                  <a:cubicBezTo>
                    <a:pt x="16537" y="2700"/>
                    <a:pt x="16537" y="2700"/>
                    <a:pt x="16537" y="2700"/>
                  </a:cubicBezTo>
                  <a:cubicBezTo>
                    <a:pt x="16537" y="4219"/>
                    <a:pt x="16537" y="4219"/>
                    <a:pt x="16537" y="4219"/>
                  </a:cubicBezTo>
                  <a:cubicBezTo>
                    <a:pt x="16537" y="4388"/>
                    <a:pt x="16706" y="4556"/>
                    <a:pt x="16875" y="4556"/>
                  </a:cubicBezTo>
                  <a:cubicBezTo>
                    <a:pt x="17044" y="4556"/>
                    <a:pt x="17212" y="4388"/>
                    <a:pt x="17212" y="4219"/>
                  </a:cubicBezTo>
                  <a:cubicBezTo>
                    <a:pt x="17212" y="2700"/>
                    <a:pt x="17212" y="2700"/>
                    <a:pt x="17212" y="2700"/>
                  </a:cubicBezTo>
                  <a:cubicBezTo>
                    <a:pt x="20756" y="2700"/>
                    <a:pt x="20756" y="2700"/>
                    <a:pt x="20756" y="2700"/>
                  </a:cubicBezTo>
                  <a:lnTo>
                    <a:pt x="20756" y="624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1" name="Freeform 211"/>
            <p:cNvSpPr/>
            <p:nvPr/>
          </p:nvSpPr>
          <p:spPr>
            <a:xfrm>
              <a:off x="22016863" y="3698254"/>
              <a:ext cx="111530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85" y="21600"/>
                  </a:move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872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2592"/>
                    <a:pt x="19108" y="0"/>
                    <a:pt x="16615" y="0"/>
                  </a:cubicBez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2592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872"/>
                    <a:pt x="2492" y="21600"/>
                    <a:pt x="4985" y="21600"/>
                  </a:cubicBezTo>
                  <a:close/>
                  <a:moveTo>
                    <a:pt x="4154" y="3456"/>
                  </a:moveTo>
                  <a:cubicBezTo>
                    <a:pt x="17446" y="3456"/>
                    <a:pt x="17446" y="3456"/>
                    <a:pt x="17446" y="3456"/>
                  </a:cubicBezTo>
                  <a:cubicBezTo>
                    <a:pt x="17446" y="18144"/>
                    <a:pt x="17446" y="18144"/>
                    <a:pt x="17446" y="18144"/>
                  </a:cubicBezTo>
                  <a:cubicBezTo>
                    <a:pt x="4154" y="18144"/>
                    <a:pt x="4154" y="18144"/>
                    <a:pt x="4154" y="18144"/>
                  </a:cubicBezTo>
                  <a:lnTo>
                    <a:pt x="4154" y="345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2" name="Freeform 212"/>
            <p:cNvSpPr/>
            <p:nvPr/>
          </p:nvSpPr>
          <p:spPr>
            <a:xfrm>
              <a:off x="22172271" y="3698254"/>
              <a:ext cx="111530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85" y="21600"/>
                  </a:move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872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2592"/>
                    <a:pt x="19108" y="0"/>
                    <a:pt x="16615" y="0"/>
                  </a:cubicBez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2592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872"/>
                    <a:pt x="2492" y="21600"/>
                    <a:pt x="4985" y="21600"/>
                  </a:cubicBezTo>
                  <a:close/>
                  <a:moveTo>
                    <a:pt x="4154" y="3456"/>
                  </a:moveTo>
                  <a:cubicBezTo>
                    <a:pt x="17446" y="3456"/>
                    <a:pt x="17446" y="3456"/>
                    <a:pt x="17446" y="3456"/>
                  </a:cubicBezTo>
                  <a:cubicBezTo>
                    <a:pt x="17446" y="18144"/>
                    <a:pt x="17446" y="18144"/>
                    <a:pt x="17446" y="18144"/>
                  </a:cubicBezTo>
                  <a:cubicBezTo>
                    <a:pt x="4154" y="18144"/>
                    <a:pt x="4154" y="18144"/>
                    <a:pt x="4154" y="18144"/>
                  </a:cubicBezTo>
                  <a:lnTo>
                    <a:pt x="4154" y="345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3" name="Freeform 213"/>
            <p:cNvSpPr/>
            <p:nvPr/>
          </p:nvSpPr>
          <p:spPr>
            <a:xfrm>
              <a:off x="22327681" y="3698254"/>
              <a:ext cx="113358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85" y="21600"/>
                  </a:move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872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2592"/>
                    <a:pt x="19108" y="0"/>
                    <a:pt x="16615" y="0"/>
                  </a:cubicBez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2592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872"/>
                    <a:pt x="2492" y="21600"/>
                    <a:pt x="4985" y="21600"/>
                  </a:cubicBezTo>
                  <a:close/>
                  <a:moveTo>
                    <a:pt x="4154" y="3456"/>
                  </a:moveTo>
                  <a:cubicBezTo>
                    <a:pt x="17446" y="3456"/>
                    <a:pt x="17446" y="3456"/>
                    <a:pt x="17446" y="3456"/>
                  </a:cubicBezTo>
                  <a:cubicBezTo>
                    <a:pt x="17446" y="18144"/>
                    <a:pt x="17446" y="18144"/>
                    <a:pt x="17446" y="18144"/>
                  </a:cubicBezTo>
                  <a:cubicBezTo>
                    <a:pt x="4154" y="18144"/>
                    <a:pt x="4154" y="18144"/>
                    <a:pt x="4154" y="18144"/>
                  </a:cubicBezTo>
                  <a:lnTo>
                    <a:pt x="4154" y="345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4" name="Freeform 214"/>
            <p:cNvSpPr/>
            <p:nvPr/>
          </p:nvSpPr>
          <p:spPr>
            <a:xfrm>
              <a:off x="22327681" y="3855491"/>
              <a:ext cx="113358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85" y="21600"/>
                  </a:move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008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1728"/>
                    <a:pt x="19108" y="0"/>
                    <a:pt x="16615" y="0"/>
                  </a:cubicBez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1728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008"/>
                    <a:pt x="2492" y="21600"/>
                    <a:pt x="4985" y="21600"/>
                  </a:cubicBezTo>
                  <a:close/>
                  <a:moveTo>
                    <a:pt x="4154" y="3456"/>
                  </a:moveTo>
                  <a:cubicBezTo>
                    <a:pt x="17446" y="3456"/>
                    <a:pt x="17446" y="3456"/>
                    <a:pt x="17446" y="3456"/>
                  </a:cubicBezTo>
                  <a:cubicBezTo>
                    <a:pt x="17446" y="18144"/>
                    <a:pt x="17446" y="18144"/>
                    <a:pt x="17446" y="18144"/>
                  </a:cubicBezTo>
                  <a:cubicBezTo>
                    <a:pt x="4154" y="18144"/>
                    <a:pt x="4154" y="18144"/>
                    <a:pt x="4154" y="18144"/>
                  </a:cubicBezTo>
                  <a:lnTo>
                    <a:pt x="4154" y="345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5" name="Freeform 215"/>
            <p:cNvSpPr/>
            <p:nvPr/>
          </p:nvSpPr>
          <p:spPr>
            <a:xfrm>
              <a:off x="22172271" y="3855491"/>
              <a:ext cx="111530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15" y="0"/>
                  </a:move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1728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008"/>
                    <a:pt x="2492" y="21600"/>
                    <a:pt x="4985" y="21600"/>
                  </a:cubicBez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008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1728"/>
                    <a:pt x="19108" y="0"/>
                    <a:pt x="16615" y="0"/>
                  </a:cubicBezTo>
                  <a:close/>
                  <a:moveTo>
                    <a:pt x="17446" y="18144"/>
                  </a:moveTo>
                  <a:cubicBezTo>
                    <a:pt x="4154" y="18144"/>
                    <a:pt x="4154" y="18144"/>
                    <a:pt x="4154" y="18144"/>
                  </a:cubicBezTo>
                  <a:cubicBezTo>
                    <a:pt x="4154" y="3456"/>
                    <a:pt x="4154" y="3456"/>
                    <a:pt x="4154" y="3456"/>
                  </a:cubicBezTo>
                  <a:cubicBezTo>
                    <a:pt x="17446" y="3456"/>
                    <a:pt x="17446" y="3456"/>
                    <a:pt x="17446" y="3456"/>
                  </a:cubicBezTo>
                  <a:lnTo>
                    <a:pt x="17446" y="1814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6" name="Freeform 216"/>
            <p:cNvSpPr/>
            <p:nvPr/>
          </p:nvSpPr>
          <p:spPr>
            <a:xfrm>
              <a:off x="22016863" y="3855491"/>
              <a:ext cx="111530" cy="1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85" y="21600"/>
                  </a:moveTo>
                  <a:cubicBezTo>
                    <a:pt x="16615" y="21600"/>
                    <a:pt x="16615" y="21600"/>
                    <a:pt x="16615" y="21600"/>
                  </a:cubicBezTo>
                  <a:cubicBezTo>
                    <a:pt x="19108" y="21600"/>
                    <a:pt x="21600" y="19008"/>
                    <a:pt x="21600" y="16416"/>
                  </a:cubicBezTo>
                  <a:cubicBezTo>
                    <a:pt x="21600" y="5184"/>
                    <a:pt x="21600" y="5184"/>
                    <a:pt x="21600" y="5184"/>
                  </a:cubicBezTo>
                  <a:cubicBezTo>
                    <a:pt x="21600" y="1728"/>
                    <a:pt x="19108" y="0"/>
                    <a:pt x="16615" y="0"/>
                  </a:cubicBezTo>
                  <a:cubicBezTo>
                    <a:pt x="4985" y="0"/>
                    <a:pt x="4985" y="0"/>
                    <a:pt x="4985" y="0"/>
                  </a:cubicBezTo>
                  <a:cubicBezTo>
                    <a:pt x="2492" y="0"/>
                    <a:pt x="0" y="1728"/>
                    <a:pt x="0" y="5184"/>
                  </a:cubicBezTo>
                  <a:cubicBezTo>
                    <a:pt x="0" y="16416"/>
                    <a:pt x="0" y="16416"/>
                    <a:pt x="0" y="16416"/>
                  </a:cubicBezTo>
                  <a:cubicBezTo>
                    <a:pt x="0" y="19008"/>
                    <a:pt x="2492" y="21600"/>
                    <a:pt x="4985" y="21600"/>
                  </a:cubicBezTo>
                  <a:close/>
                  <a:moveTo>
                    <a:pt x="4154" y="3456"/>
                  </a:moveTo>
                  <a:cubicBezTo>
                    <a:pt x="17446" y="3456"/>
                    <a:pt x="17446" y="3456"/>
                    <a:pt x="17446" y="3456"/>
                  </a:cubicBezTo>
                  <a:cubicBezTo>
                    <a:pt x="17446" y="18144"/>
                    <a:pt x="17446" y="18144"/>
                    <a:pt x="17446" y="18144"/>
                  </a:cubicBezTo>
                  <a:cubicBezTo>
                    <a:pt x="4154" y="18144"/>
                    <a:pt x="4154" y="18144"/>
                    <a:pt x="4154" y="18144"/>
                  </a:cubicBezTo>
                  <a:lnTo>
                    <a:pt x="4154" y="345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29" name="文本框 28"/>
          <p:cNvSpPr txBox="1"/>
          <p:nvPr/>
        </p:nvSpPr>
        <p:spPr>
          <a:xfrm>
            <a:off x="11014494" y="32631"/>
            <a:ext cx="94288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zh-CN" altLang="en-US" sz="1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63016" y="1500454"/>
            <a:ext cx="276039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 можете записатся кудато онлайн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500049" y="963784"/>
            <a:ext cx="54419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chemeClr val="bg1"/>
                </a:solidFill>
              </a:rPr>
              <a:t>Day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63016" y="3496377"/>
            <a:ext cx="276039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городе будет приниматся толька крипта валюта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500049" y="2959707"/>
            <a:ext cx="84963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600">
                <a:solidFill>
                  <a:schemeClr val="bg1"/>
                </a:solidFill>
              </a:rPr>
              <a:t>pyment</a:t>
            </a:r>
            <a:endParaRPr lang="en-US" altLang="en-US" sz="1600">
              <a:solidFill>
                <a:schemeClr val="bg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63016" y="5334299"/>
            <a:ext cx="276039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Ваши данные будут хранитя базеданных города ани будут строго охранятся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500049" y="4797629"/>
            <a:ext cx="110934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chemeClr val="bg1"/>
                </a:solidFill>
              </a:rPr>
              <a:t>Document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370805" y="1302338"/>
            <a:ext cx="19880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Arial" panose="020B0604020202020204" pitchFamily="34" charset="0"/>
              </a:rPr>
              <a:t>98</a:t>
            </a:r>
            <a:r>
              <a:rPr lang="en-US" altLang="zh-CN" sz="4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Arial" panose="020B0604020202020204" pitchFamily="34" charset="0"/>
              </a:rPr>
              <a:t>%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 rot="5400000">
            <a:off x="7528261" y="1522605"/>
            <a:ext cx="6186344" cy="3141134"/>
          </a:xfrm>
          <a:prstGeom prst="rect">
            <a:avLst/>
          </a:prstGeom>
          <a:solidFill>
            <a:srgbClr val="5A5072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44" b="5275"/>
          <a:stretch>
            <a:fillRect/>
          </a:stretch>
        </p:blipFill>
        <p:spPr>
          <a:xfrm>
            <a:off x="0" y="3681238"/>
            <a:ext cx="12192000" cy="318136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1681943" y="-698072"/>
            <a:ext cx="628755" cy="2974529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69811" y="550404"/>
            <a:ext cx="227012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</a:rPr>
              <a:t>CITY FUTER</a:t>
            </a:r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59085" y="1895889"/>
            <a:ext cx="8927088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Этот город будет адним из самых современных  в будущем он способен вместить до 300 тысяч людей в нем не будет машин все передвижение на дальние растояния будут осущтвлятся скоросными метро они будут разгонятся до 900</a:t>
            </a:r>
            <a:r>
              <a:rPr lang="en-US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km/</a:t>
            </a: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час передвижение по городу будет либо с велосипедом или ходьбой рядом скаждым жилым небоскребо в радиусе 200 </a:t>
            </a:r>
            <a:r>
              <a:rPr lang="en-US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будет находится торговый центр в котором будет все 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59085" y="4860299"/>
            <a:ext cx="8927088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 этому экономика строны павысится на 38</a:t>
            </a:r>
            <a:r>
              <a:rPr lang="en-US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безапасность горада будет поддерживатся стами айтишниками позитсиорируйщиями на безпасности также и ИИ будет помогать в безопасности и в медецыне 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207753" y="3507131"/>
            <a:ext cx="492037" cy="492038"/>
            <a:chOff x="21911098" y="9904013"/>
            <a:chExt cx="553987" cy="553988"/>
          </a:xfrm>
        </p:grpSpPr>
        <p:sp>
          <p:nvSpPr>
            <p:cNvPr id="17" name="Freeform 5"/>
            <p:cNvSpPr/>
            <p:nvPr/>
          </p:nvSpPr>
          <p:spPr>
            <a:xfrm>
              <a:off x="21911098" y="9904013"/>
              <a:ext cx="553987" cy="553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56" y="14175"/>
                  </a:moveTo>
                  <a:cubicBezTo>
                    <a:pt x="14513" y="13838"/>
                    <a:pt x="16031" y="12656"/>
                    <a:pt x="17044" y="10969"/>
                  </a:cubicBezTo>
                  <a:cubicBezTo>
                    <a:pt x="17044" y="10969"/>
                    <a:pt x="17044" y="10969"/>
                    <a:pt x="17044" y="10969"/>
                  </a:cubicBezTo>
                  <a:cubicBezTo>
                    <a:pt x="19744" y="9112"/>
                    <a:pt x="21431" y="6075"/>
                    <a:pt x="21600" y="2869"/>
                  </a:cubicBezTo>
                  <a:cubicBezTo>
                    <a:pt x="21600" y="2531"/>
                    <a:pt x="21431" y="2362"/>
                    <a:pt x="21263" y="2362"/>
                  </a:cubicBezTo>
                  <a:cubicBezTo>
                    <a:pt x="18056" y="2362"/>
                    <a:pt x="18056" y="2362"/>
                    <a:pt x="18056" y="2362"/>
                  </a:cubicBezTo>
                  <a:cubicBezTo>
                    <a:pt x="18056" y="337"/>
                    <a:pt x="18056" y="337"/>
                    <a:pt x="18056" y="337"/>
                  </a:cubicBezTo>
                  <a:cubicBezTo>
                    <a:pt x="18056" y="169"/>
                    <a:pt x="17888" y="0"/>
                    <a:pt x="17719" y="0"/>
                  </a:cubicBezTo>
                  <a:cubicBezTo>
                    <a:pt x="3881" y="0"/>
                    <a:pt x="3881" y="0"/>
                    <a:pt x="3881" y="0"/>
                  </a:cubicBezTo>
                  <a:cubicBezTo>
                    <a:pt x="3712" y="0"/>
                    <a:pt x="3544" y="169"/>
                    <a:pt x="3544" y="337"/>
                  </a:cubicBezTo>
                  <a:cubicBezTo>
                    <a:pt x="3544" y="2362"/>
                    <a:pt x="3544" y="2362"/>
                    <a:pt x="3544" y="2362"/>
                  </a:cubicBezTo>
                  <a:cubicBezTo>
                    <a:pt x="337" y="2362"/>
                    <a:pt x="337" y="2362"/>
                    <a:pt x="337" y="2362"/>
                  </a:cubicBezTo>
                  <a:cubicBezTo>
                    <a:pt x="169" y="2362"/>
                    <a:pt x="0" y="2531"/>
                    <a:pt x="0" y="2869"/>
                  </a:cubicBezTo>
                  <a:cubicBezTo>
                    <a:pt x="169" y="6075"/>
                    <a:pt x="1856" y="9112"/>
                    <a:pt x="4556" y="10969"/>
                  </a:cubicBezTo>
                  <a:cubicBezTo>
                    <a:pt x="4556" y="10969"/>
                    <a:pt x="4556" y="10969"/>
                    <a:pt x="4556" y="10969"/>
                  </a:cubicBezTo>
                  <a:cubicBezTo>
                    <a:pt x="5569" y="12656"/>
                    <a:pt x="7087" y="13838"/>
                    <a:pt x="8944" y="14175"/>
                  </a:cubicBezTo>
                  <a:cubicBezTo>
                    <a:pt x="9112" y="14344"/>
                    <a:pt x="9112" y="14344"/>
                    <a:pt x="9112" y="14344"/>
                  </a:cubicBezTo>
                  <a:cubicBezTo>
                    <a:pt x="9112" y="18225"/>
                    <a:pt x="9112" y="18225"/>
                    <a:pt x="9112" y="18225"/>
                  </a:cubicBezTo>
                  <a:cubicBezTo>
                    <a:pt x="6412" y="18225"/>
                    <a:pt x="6412" y="18225"/>
                    <a:pt x="6412" y="18225"/>
                  </a:cubicBezTo>
                  <a:cubicBezTo>
                    <a:pt x="5906" y="18225"/>
                    <a:pt x="5400" y="18731"/>
                    <a:pt x="5400" y="19238"/>
                  </a:cubicBezTo>
                  <a:cubicBezTo>
                    <a:pt x="5400" y="20756"/>
                    <a:pt x="5400" y="20756"/>
                    <a:pt x="5400" y="20756"/>
                  </a:cubicBezTo>
                  <a:cubicBezTo>
                    <a:pt x="4556" y="20756"/>
                    <a:pt x="4556" y="20756"/>
                    <a:pt x="4556" y="20756"/>
                  </a:cubicBezTo>
                  <a:cubicBezTo>
                    <a:pt x="4387" y="20756"/>
                    <a:pt x="4219" y="20925"/>
                    <a:pt x="4219" y="21094"/>
                  </a:cubicBezTo>
                  <a:cubicBezTo>
                    <a:pt x="4219" y="21431"/>
                    <a:pt x="4387" y="21600"/>
                    <a:pt x="4556" y="21600"/>
                  </a:cubicBezTo>
                  <a:cubicBezTo>
                    <a:pt x="17044" y="21600"/>
                    <a:pt x="17044" y="21600"/>
                    <a:pt x="17044" y="21600"/>
                  </a:cubicBezTo>
                  <a:cubicBezTo>
                    <a:pt x="17213" y="21600"/>
                    <a:pt x="17381" y="21431"/>
                    <a:pt x="17381" y="21094"/>
                  </a:cubicBezTo>
                  <a:cubicBezTo>
                    <a:pt x="17381" y="20925"/>
                    <a:pt x="17213" y="20756"/>
                    <a:pt x="17044" y="20756"/>
                  </a:cubicBezTo>
                  <a:cubicBezTo>
                    <a:pt x="16200" y="20756"/>
                    <a:pt x="16200" y="20756"/>
                    <a:pt x="16200" y="20756"/>
                  </a:cubicBezTo>
                  <a:cubicBezTo>
                    <a:pt x="16200" y="19238"/>
                    <a:pt x="16200" y="19238"/>
                    <a:pt x="16200" y="19238"/>
                  </a:cubicBezTo>
                  <a:cubicBezTo>
                    <a:pt x="16200" y="18731"/>
                    <a:pt x="15694" y="18225"/>
                    <a:pt x="15188" y="18225"/>
                  </a:cubicBezTo>
                  <a:cubicBezTo>
                    <a:pt x="12488" y="18225"/>
                    <a:pt x="12488" y="18225"/>
                    <a:pt x="12488" y="18225"/>
                  </a:cubicBezTo>
                  <a:cubicBezTo>
                    <a:pt x="12488" y="14344"/>
                    <a:pt x="12488" y="14344"/>
                    <a:pt x="12488" y="14344"/>
                  </a:cubicBezTo>
                  <a:lnTo>
                    <a:pt x="12656" y="14175"/>
                  </a:lnTo>
                  <a:close/>
                  <a:moveTo>
                    <a:pt x="17888" y="8606"/>
                  </a:moveTo>
                  <a:cubicBezTo>
                    <a:pt x="18056" y="8100"/>
                    <a:pt x="18056" y="7594"/>
                    <a:pt x="18056" y="7256"/>
                  </a:cubicBezTo>
                  <a:cubicBezTo>
                    <a:pt x="18056" y="3206"/>
                    <a:pt x="18056" y="3206"/>
                    <a:pt x="18056" y="3206"/>
                  </a:cubicBezTo>
                  <a:cubicBezTo>
                    <a:pt x="20756" y="3206"/>
                    <a:pt x="20756" y="3206"/>
                    <a:pt x="20756" y="3206"/>
                  </a:cubicBezTo>
                  <a:cubicBezTo>
                    <a:pt x="20756" y="3544"/>
                    <a:pt x="20756" y="3544"/>
                    <a:pt x="20756" y="3544"/>
                  </a:cubicBezTo>
                  <a:cubicBezTo>
                    <a:pt x="20588" y="4387"/>
                    <a:pt x="20419" y="5231"/>
                    <a:pt x="20081" y="6075"/>
                  </a:cubicBezTo>
                  <a:cubicBezTo>
                    <a:pt x="19575" y="7087"/>
                    <a:pt x="19069" y="7931"/>
                    <a:pt x="18394" y="8775"/>
                  </a:cubicBezTo>
                  <a:cubicBezTo>
                    <a:pt x="17719" y="9450"/>
                    <a:pt x="17719" y="9450"/>
                    <a:pt x="17719" y="9450"/>
                  </a:cubicBezTo>
                  <a:lnTo>
                    <a:pt x="17888" y="8606"/>
                  </a:lnTo>
                  <a:close/>
                  <a:moveTo>
                    <a:pt x="3206" y="8775"/>
                  </a:moveTo>
                  <a:cubicBezTo>
                    <a:pt x="2531" y="7931"/>
                    <a:pt x="2025" y="7087"/>
                    <a:pt x="1519" y="6075"/>
                  </a:cubicBezTo>
                  <a:cubicBezTo>
                    <a:pt x="1181" y="5231"/>
                    <a:pt x="1012" y="4387"/>
                    <a:pt x="844" y="3544"/>
                  </a:cubicBezTo>
                  <a:cubicBezTo>
                    <a:pt x="844" y="3206"/>
                    <a:pt x="844" y="3206"/>
                    <a:pt x="844" y="3206"/>
                  </a:cubicBezTo>
                  <a:cubicBezTo>
                    <a:pt x="3544" y="3206"/>
                    <a:pt x="3544" y="3206"/>
                    <a:pt x="3544" y="3206"/>
                  </a:cubicBezTo>
                  <a:cubicBezTo>
                    <a:pt x="3544" y="7256"/>
                    <a:pt x="3544" y="7256"/>
                    <a:pt x="3544" y="7256"/>
                  </a:cubicBezTo>
                  <a:cubicBezTo>
                    <a:pt x="3544" y="7594"/>
                    <a:pt x="3544" y="8100"/>
                    <a:pt x="3712" y="8606"/>
                  </a:cubicBezTo>
                  <a:cubicBezTo>
                    <a:pt x="3881" y="9450"/>
                    <a:pt x="3881" y="9450"/>
                    <a:pt x="3881" y="9450"/>
                  </a:cubicBezTo>
                  <a:lnTo>
                    <a:pt x="3206" y="8775"/>
                  </a:lnTo>
                  <a:close/>
                  <a:moveTo>
                    <a:pt x="15356" y="19069"/>
                  </a:moveTo>
                  <a:cubicBezTo>
                    <a:pt x="15356" y="20756"/>
                    <a:pt x="15356" y="20756"/>
                    <a:pt x="15356" y="20756"/>
                  </a:cubicBezTo>
                  <a:cubicBezTo>
                    <a:pt x="6244" y="20756"/>
                    <a:pt x="6244" y="20756"/>
                    <a:pt x="6244" y="20756"/>
                  </a:cubicBezTo>
                  <a:cubicBezTo>
                    <a:pt x="6244" y="19069"/>
                    <a:pt x="6244" y="19069"/>
                    <a:pt x="6244" y="19069"/>
                  </a:cubicBezTo>
                  <a:lnTo>
                    <a:pt x="15356" y="19069"/>
                  </a:lnTo>
                  <a:close/>
                  <a:moveTo>
                    <a:pt x="9956" y="18225"/>
                  </a:moveTo>
                  <a:cubicBezTo>
                    <a:pt x="9956" y="14344"/>
                    <a:pt x="9956" y="14344"/>
                    <a:pt x="9956" y="14344"/>
                  </a:cubicBezTo>
                  <a:cubicBezTo>
                    <a:pt x="10125" y="14513"/>
                    <a:pt x="10125" y="14513"/>
                    <a:pt x="10125" y="14513"/>
                  </a:cubicBezTo>
                  <a:cubicBezTo>
                    <a:pt x="10631" y="14513"/>
                    <a:pt x="10969" y="14513"/>
                    <a:pt x="11475" y="14513"/>
                  </a:cubicBezTo>
                  <a:cubicBezTo>
                    <a:pt x="11644" y="14344"/>
                    <a:pt x="11644" y="14344"/>
                    <a:pt x="11644" y="14344"/>
                  </a:cubicBezTo>
                  <a:cubicBezTo>
                    <a:pt x="11644" y="18225"/>
                    <a:pt x="11644" y="18225"/>
                    <a:pt x="11644" y="18225"/>
                  </a:cubicBezTo>
                  <a:lnTo>
                    <a:pt x="9956" y="18225"/>
                  </a:lnTo>
                  <a:close/>
                  <a:moveTo>
                    <a:pt x="10800" y="13669"/>
                  </a:moveTo>
                  <a:cubicBezTo>
                    <a:pt x="9956" y="13669"/>
                    <a:pt x="9112" y="13500"/>
                    <a:pt x="8269" y="13163"/>
                  </a:cubicBezTo>
                  <a:cubicBezTo>
                    <a:pt x="7425" y="12825"/>
                    <a:pt x="6750" y="12319"/>
                    <a:pt x="6244" y="11813"/>
                  </a:cubicBezTo>
                  <a:cubicBezTo>
                    <a:pt x="5569" y="11138"/>
                    <a:pt x="5062" y="10462"/>
                    <a:pt x="4725" y="9787"/>
                  </a:cubicBezTo>
                  <a:cubicBezTo>
                    <a:pt x="4387" y="8944"/>
                    <a:pt x="4219" y="8100"/>
                    <a:pt x="4219" y="7256"/>
                  </a:cubicBezTo>
                  <a:cubicBezTo>
                    <a:pt x="4219" y="675"/>
                    <a:pt x="4219" y="675"/>
                    <a:pt x="4219" y="675"/>
                  </a:cubicBezTo>
                  <a:cubicBezTo>
                    <a:pt x="17381" y="675"/>
                    <a:pt x="17381" y="675"/>
                    <a:pt x="17381" y="675"/>
                  </a:cubicBezTo>
                  <a:cubicBezTo>
                    <a:pt x="17381" y="7256"/>
                    <a:pt x="17381" y="7256"/>
                    <a:pt x="17381" y="7256"/>
                  </a:cubicBezTo>
                  <a:cubicBezTo>
                    <a:pt x="17381" y="8100"/>
                    <a:pt x="17213" y="8944"/>
                    <a:pt x="16875" y="9787"/>
                  </a:cubicBezTo>
                  <a:cubicBezTo>
                    <a:pt x="16538" y="10462"/>
                    <a:pt x="16031" y="11138"/>
                    <a:pt x="15356" y="11813"/>
                  </a:cubicBezTo>
                  <a:cubicBezTo>
                    <a:pt x="14850" y="12319"/>
                    <a:pt x="14175" y="12825"/>
                    <a:pt x="13331" y="13163"/>
                  </a:cubicBezTo>
                  <a:cubicBezTo>
                    <a:pt x="12488" y="13500"/>
                    <a:pt x="11644" y="13669"/>
                    <a:pt x="10800" y="1366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8" name="Freeform 6"/>
            <p:cNvSpPr/>
            <p:nvPr/>
          </p:nvSpPr>
          <p:spPr>
            <a:xfrm>
              <a:off x="22101245" y="9997587"/>
              <a:ext cx="173693" cy="163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87" extrusionOk="0">
                  <a:moveTo>
                    <a:pt x="21060" y="9138"/>
                  </a:moveTo>
                  <a:cubicBezTo>
                    <a:pt x="21600" y="9138"/>
                    <a:pt x="21600" y="8585"/>
                    <a:pt x="21600" y="8031"/>
                  </a:cubicBezTo>
                  <a:cubicBezTo>
                    <a:pt x="21600" y="7477"/>
                    <a:pt x="21060" y="6923"/>
                    <a:pt x="20520" y="6923"/>
                  </a:cubicBezTo>
                  <a:cubicBezTo>
                    <a:pt x="14580" y="6369"/>
                    <a:pt x="14580" y="6369"/>
                    <a:pt x="14580" y="6369"/>
                  </a:cubicBezTo>
                  <a:cubicBezTo>
                    <a:pt x="11880" y="831"/>
                    <a:pt x="11880" y="831"/>
                    <a:pt x="11880" y="831"/>
                  </a:cubicBezTo>
                  <a:cubicBezTo>
                    <a:pt x="11340" y="-277"/>
                    <a:pt x="10260" y="-277"/>
                    <a:pt x="9720" y="831"/>
                  </a:cubicBezTo>
                  <a:cubicBezTo>
                    <a:pt x="7020" y="6369"/>
                    <a:pt x="7020" y="6369"/>
                    <a:pt x="7020" y="6369"/>
                  </a:cubicBezTo>
                  <a:cubicBezTo>
                    <a:pt x="1080" y="6923"/>
                    <a:pt x="1080" y="6923"/>
                    <a:pt x="1080" y="6923"/>
                  </a:cubicBezTo>
                  <a:cubicBezTo>
                    <a:pt x="540" y="6923"/>
                    <a:pt x="0" y="7477"/>
                    <a:pt x="0" y="8031"/>
                  </a:cubicBezTo>
                  <a:cubicBezTo>
                    <a:pt x="0" y="8585"/>
                    <a:pt x="0" y="9138"/>
                    <a:pt x="540" y="9138"/>
                  </a:cubicBezTo>
                  <a:cubicBezTo>
                    <a:pt x="4860" y="13569"/>
                    <a:pt x="4860" y="13569"/>
                    <a:pt x="4860" y="13569"/>
                  </a:cubicBezTo>
                  <a:cubicBezTo>
                    <a:pt x="3780" y="19661"/>
                    <a:pt x="3780" y="19661"/>
                    <a:pt x="3780" y="19661"/>
                  </a:cubicBezTo>
                  <a:cubicBezTo>
                    <a:pt x="3780" y="20769"/>
                    <a:pt x="4860" y="21323"/>
                    <a:pt x="5400" y="20769"/>
                  </a:cubicBezTo>
                  <a:cubicBezTo>
                    <a:pt x="10800" y="18000"/>
                    <a:pt x="10800" y="18000"/>
                    <a:pt x="10800" y="18000"/>
                  </a:cubicBezTo>
                  <a:cubicBezTo>
                    <a:pt x="16200" y="20769"/>
                    <a:pt x="16200" y="20769"/>
                    <a:pt x="16200" y="20769"/>
                  </a:cubicBezTo>
                  <a:cubicBezTo>
                    <a:pt x="16740" y="21323"/>
                    <a:pt x="17820" y="20769"/>
                    <a:pt x="17820" y="19661"/>
                  </a:cubicBezTo>
                  <a:cubicBezTo>
                    <a:pt x="16740" y="13569"/>
                    <a:pt x="16740" y="13569"/>
                    <a:pt x="16740" y="13569"/>
                  </a:cubicBezTo>
                  <a:lnTo>
                    <a:pt x="21060" y="9138"/>
                  </a:lnTo>
                  <a:close/>
                  <a:moveTo>
                    <a:pt x="14040" y="12461"/>
                  </a:moveTo>
                  <a:cubicBezTo>
                    <a:pt x="15120" y="17446"/>
                    <a:pt x="15120" y="17446"/>
                    <a:pt x="15120" y="17446"/>
                  </a:cubicBezTo>
                  <a:cubicBezTo>
                    <a:pt x="10800" y="15231"/>
                    <a:pt x="10800" y="15231"/>
                    <a:pt x="10800" y="15231"/>
                  </a:cubicBezTo>
                  <a:cubicBezTo>
                    <a:pt x="6480" y="17446"/>
                    <a:pt x="6480" y="17446"/>
                    <a:pt x="6480" y="17446"/>
                  </a:cubicBezTo>
                  <a:cubicBezTo>
                    <a:pt x="7560" y="12461"/>
                    <a:pt x="7560" y="12461"/>
                    <a:pt x="7560" y="12461"/>
                  </a:cubicBezTo>
                  <a:cubicBezTo>
                    <a:pt x="3780" y="9138"/>
                    <a:pt x="3780" y="9138"/>
                    <a:pt x="3780" y="9138"/>
                  </a:cubicBezTo>
                  <a:cubicBezTo>
                    <a:pt x="8640" y="8585"/>
                    <a:pt x="8640" y="8585"/>
                    <a:pt x="8640" y="8585"/>
                  </a:cubicBezTo>
                  <a:cubicBezTo>
                    <a:pt x="10800" y="4154"/>
                    <a:pt x="10800" y="4154"/>
                    <a:pt x="10800" y="4154"/>
                  </a:cubicBezTo>
                  <a:cubicBezTo>
                    <a:pt x="12960" y="8585"/>
                    <a:pt x="12960" y="8585"/>
                    <a:pt x="12960" y="8585"/>
                  </a:cubicBezTo>
                  <a:cubicBezTo>
                    <a:pt x="17820" y="9138"/>
                    <a:pt x="17820" y="9138"/>
                    <a:pt x="17820" y="9138"/>
                  </a:cubicBezTo>
                  <a:lnTo>
                    <a:pt x="14040" y="1246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19" name="组合 18"/>
          <p:cNvGrpSpPr/>
          <p:nvPr/>
        </p:nvGrpSpPr>
        <p:grpSpPr>
          <a:xfrm>
            <a:off x="7470272" y="3530678"/>
            <a:ext cx="492037" cy="444945"/>
            <a:chOff x="21911098" y="5499543"/>
            <a:chExt cx="553987" cy="500966"/>
          </a:xfrm>
        </p:grpSpPr>
        <p:sp>
          <p:nvSpPr>
            <p:cNvPr id="20" name="Freeform 100"/>
            <p:cNvSpPr/>
            <p:nvPr/>
          </p:nvSpPr>
          <p:spPr>
            <a:xfrm>
              <a:off x="21911098" y="5499543"/>
              <a:ext cx="553987" cy="500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8" y="9683"/>
                  </a:moveTo>
                  <a:cubicBezTo>
                    <a:pt x="17381" y="9683"/>
                    <a:pt x="17381" y="9683"/>
                    <a:pt x="17381" y="9683"/>
                  </a:cubicBezTo>
                  <a:cubicBezTo>
                    <a:pt x="17381" y="5400"/>
                    <a:pt x="17381" y="5400"/>
                    <a:pt x="17381" y="5400"/>
                  </a:cubicBezTo>
                  <a:cubicBezTo>
                    <a:pt x="17381" y="5400"/>
                    <a:pt x="17381" y="5214"/>
                    <a:pt x="17381" y="5214"/>
                  </a:cubicBezTo>
                  <a:cubicBezTo>
                    <a:pt x="12656" y="0"/>
                    <a:pt x="12656" y="0"/>
                    <a:pt x="12656" y="0"/>
                  </a:cubicBezTo>
                  <a:cubicBezTo>
                    <a:pt x="12656" y="0"/>
                    <a:pt x="12488" y="0"/>
                    <a:pt x="12488" y="0"/>
                  </a:cubicBezTo>
                  <a:cubicBezTo>
                    <a:pt x="5231" y="0"/>
                    <a:pt x="5231" y="0"/>
                    <a:pt x="5231" y="0"/>
                  </a:cubicBezTo>
                  <a:cubicBezTo>
                    <a:pt x="4556" y="0"/>
                    <a:pt x="4219" y="372"/>
                    <a:pt x="4219" y="1117"/>
                  </a:cubicBezTo>
                  <a:cubicBezTo>
                    <a:pt x="4219" y="9683"/>
                    <a:pt x="4219" y="9683"/>
                    <a:pt x="4219" y="9683"/>
                  </a:cubicBezTo>
                  <a:cubicBezTo>
                    <a:pt x="1012" y="9683"/>
                    <a:pt x="1012" y="9683"/>
                    <a:pt x="1012" y="9683"/>
                  </a:cubicBezTo>
                  <a:cubicBezTo>
                    <a:pt x="506" y="9683"/>
                    <a:pt x="0" y="10241"/>
                    <a:pt x="0" y="10800"/>
                  </a:cubicBezTo>
                  <a:cubicBezTo>
                    <a:pt x="0" y="20483"/>
                    <a:pt x="0" y="20483"/>
                    <a:pt x="0" y="20483"/>
                  </a:cubicBezTo>
                  <a:cubicBezTo>
                    <a:pt x="0" y="21228"/>
                    <a:pt x="506" y="21600"/>
                    <a:pt x="1012" y="21600"/>
                  </a:cubicBezTo>
                  <a:cubicBezTo>
                    <a:pt x="20588" y="21600"/>
                    <a:pt x="20588" y="21600"/>
                    <a:pt x="20588" y="21600"/>
                  </a:cubicBezTo>
                  <a:cubicBezTo>
                    <a:pt x="21094" y="21600"/>
                    <a:pt x="21600" y="21228"/>
                    <a:pt x="21600" y="20483"/>
                  </a:cubicBez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10241"/>
                    <a:pt x="21094" y="9683"/>
                    <a:pt x="20588" y="9683"/>
                  </a:cubicBezTo>
                  <a:close/>
                  <a:moveTo>
                    <a:pt x="12488" y="931"/>
                  </a:moveTo>
                  <a:cubicBezTo>
                    <a:pt x="16538" y="5400"/>
                    <a:pt x="16538" y="5400"/>
                    <a:pt x="16538" y="5400"/>
                  </a:cubicBezTo>
                  <a:cubicBezTo>
                    <a:pt x="12488" y="5400"/>
                    <a:pt x="12488" y="5400"/>
                    <a:pt x="12488" y="5400"/>
                  </a:cubicBezTo>
                  <a:lnTo>
                    <a:pt x="12488" y="931"/>
                  </a:lnTo>
                  <a:close/>
                  <a:moveTo>
                    <a:pt x="4894" y="745"/>
                  </a:moveTo>
                  <a:cubicBezTo>
                    <a:pt x="11644" y="745"/>
                    <a:pt x="11644" y="745"/>
                    <a:pt x="11644" y="745"/>
                  </a:cubicBezTo>
                  <a:cubicBezTo>
                    <a:pt x="11644" y="5214"/>
                    <a:pt x="11644" y="5214"/>
                    <a:pt x="11644" y="5214"/>
                  </a:cubicBezTo>
                  <a:cubicBezTo>
                    <a:pt x="11644" y="5772"/>
                    <a:pt x="12150" y="6331"/>
                    <a:pt x="12656" y="6331"/>
                  </a:cubicBezTo>
                  <a:cubicBezTo>
                    <a:pt x="16706" y="6331"/>
                    <a:pt x="16706" y="6331"/>
                    <a:pt x="16706" y="6331"/>
                  </a:cubicBezTo>
                  <a:cubicBezTo>
                    <a:pt x="16706" y="12476"/>
                    <a:pt x="16706" y="12476"/>
                    <a:pt x="16706" y="12476"/>
                  </a:cubicBezTo>
                  <a:cubicBezTo>
                    <a:pt x="4894" y="12476"/>
                    <a:pt x="4894" y="12476"/>
                    <a:pt x="4894" y="12476"/>
                  </a:cubicBezTo>
                  <a:lnTo>
                    <a:pt x="4894" y="745"/>
                  </a:lnTo>
                  <a:close/>
                  <a:moveTo>
                    <a:pt x="20756" y="20855"/>
                  </a:moveTo>
                  <a:cubicBezTo>
                    <a:pt x="844" y="20855"/>
                    <a:pt x="844" y="20855"/>
                    <a:pt x="844" y="20855"/>
                  </a:cubicBezTo>
                  <a:cubicBezTo>
                    <a:pt x="844" y="10614"/>
                    <a:pt x="844" y="10614"/>
                    <a:pt x="844" y="10614"/>
                  </a:cubicBezTo>
                  <a:cubicBezTo>
                    <a:pt x="4219" y="10614"/>
                    <a:pt x="4219" y="10614"/>
                    <a:pt x="4219" y="10614"/>
                  </a:cubicBezTo>
                  <a:cubicBezTo>
                    <a:pt x="4219" y="13407"/>
                    <a:pt x="4219" y="13407"/>
                    <a:pt x="4219" y="13407"/>
                  </a:cubicBezTo>
                  <a:cubicBezTo>
                    <a:pt x="17381" y="13407"/>
                    <a:pt x="17381" y="13407"/>
                    <a:pt x="17381" y="13407"/>
                  </a:cubicBezTo>
                  <a:cubicBezTo>
                    <a:pt x="17381" y="10614"/>
                    <a:pt x="17381" y="10614"/>
                    <a:pt x="17381" y="10614"/>
                  </a:cubicBezTo>
                  <a:cubicBezTo>
                    <a:pt x="20756" y="10614"/>
                    <a:pt x="20756" y="10614"/>
                    <a:pt x="20756" y="10614"/>
                  </a:cubicBezTo>
                  <a:lnTo>
                    <a:pt x="20756" y="2085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1" name="Freeform 101"/>
            <p:cNvSpPr/>
            <p:nvPr/>
          </p:nvSpPr>
          <p:spPr>
            <a:xfrm>
              <a:off x="22018970" y="5918233"/>
              <a:ext cx="338244" cy="18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46" y="0"/>
                  </a:moveTo>
                  <a:cubicBezTo>
                    <a:pt x="554" y="0"/>
                    <a:pt x="554" y="0"/>
                    <a:pt x="554" y="0"/>
                  </a:cubicBezTo>
                  <a:cubicBezTo>
                    <a:pt x="277" y="0"/>
                    <a:pt x="0" y="5400"/>
                    <a:pt x="0" y="10800"/>
                  </a:cubicBezTo>
                  <a:cubicBezTo>
                    <a:pt x="0" y="16200"/>
                    <a:pt x="277" y="21600"/>
                    <a:pt x="554" y="21600"/>
                  </a:cubicBezTo>
                  <a:cubicBezTo>
                    <a:pt x="21046" y="21600"/>
                    <a:pt x="21046" y="21600"/>
                    <a:pt x="21046" y="21600"/>
                  </a:cubicBezTo>
                  <a:cubicBezTo>
                    <a:pt x="21323" y="21600"/>
                    <a:pt x="21600" y="16200"/>
                    <a:pt x="21600" y="10800"/>
                  </a:cubicBezTo>
                  <a:cubicBezTo>
                    <a:pt x="21600" y="5400"/>
                    <a:pt x="21323" y="0"/>
                    <a:pt x="2104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22" name="Freeform 107"/>
          <p:cNvSpPr/>
          <p:nvPr/>
        </p:nvSpPr>
        <p:spPr>
          <a:xfrm>
            <a:off x="1996319" y="3587513"/>
            <a:ext cx="492037" cy="3312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63" y="20595"/>
                </a:moveTo>
                <a:cubicBezTo>
                  <a:pt x="19913" y="20595"/>
                  <a:pt x="19913" y="20595"/>
                  <a:pt x="19913" y="20595"/>
                </a:cubicBezTo>
                <a:cubicBezTo>
                  <a:pt x="19913" y="1507"/>
                  <a:pt x="19913" y="1507"/>
                  <a:pt x="19913" y="1507"/>
                </a:cubicBezTo>
                <a:cubicBezTo>
                  <a:pt x="19913" y="753"/>
                  <a:pt x="19575" y="0"/>
                  <a:pt x="18900" y="0"/>
                </a:cubicBezTo>
                <a:cubicBezTo>
                  <a:pt x="17719" y="0"/>
                  <a:pt x="17719" y="0"/>
                  <a:pt x="17719" y="0"/>
                </a:cubicBezTo>
                <a:cubicBezTo>
                  <a:pt x="17044" y="0"/>
                  <a:pt x="16706" y="753"/>
                  <a:pt x="16706" y="1507"/>
                </a:cubicBezTo>
                <a:cubicBezTo>
                  <a:pt x="16706" y="20595"/>
                  <a:pt x="16706" y="20595"/>
                  <a:pt x="16706" y="20595"/>
                </a:cubicBezTo>
                <a:cubicBezTo>
                  <a:pt x="15019" y="20595"/>
                  <a:pt x="15019" y="20595"/>
                  <a:pt x="15019" y="20595"/>
                </a:cubicBezTo>
                <a:cubicBezTo>
                  <a:pt x="15019" y="7033"/>
                  <a:pt x="15019" y="7033"/>
                  <a:pt x="15019" y="7033"/>
                </a:cubicBezTo>
                <a:cubicBezTo>
                  <a:pt x="15019" y="6279"/>
                  <a:pt x="14513" y="5526"/>
                  <a:pt x="14006" y="5526"/>
                </a:cubicBezTo>
                <a:cubicBezTo>
                  <a:pt x="12656" y="5526"/>
                  <a:pt x="12656" y="5526"/>
                  <a:pt x="12656" y="5526"/>
                </a:cubicBezTo>
                <a:cubicBezTo>
                  <a:pt x="12150" y="5526"/>
                  <a:pt x="11644" y="6279"/>
                  <a:pt x="11644" y="7033"/>
                </a:cubicBezTo>
                <a:cubicBezTo>
                  <a:pt x="11644" y="20595"/>
                  <a:pt x="11644" y="20595"/>
                  <a:pt x="11644" y="20595"/>
                </a:cubicBezTo>
                <a:cubicBezTo>
                  <a:pt x="9956" y="20595"/>
                  <a:pt x="9956" y="20595"/>
                  <a:pt x="9956" y="20595"/>
                </a:cubicBezTo>
                <a:cubicBezTo>
                  <a:pt x="9956" y="12558"/>
                  <a:pt x="9956" y="12558"/>
                  <a:pt x="9956" y="12558"/>
                </a:cubicBezTo>
                <a:cubicBezTo>
                  <a:pt x="9956" y="11805"/>
                  <a:pt x="9450" y="11051"/>
                  <a:pt x="8944" y="11051"/>
                </a:cubicBezTo>
                <a:cubicBezTo>
                  <a:pt x="7594" y="11051"/>
                  <a:pt x="7594" y="11051"/>
                  <a:pt x="7594" y="11051"/>
                </a:cubicBezTo>
                <a:cubicBezTo>
                  <a:pt x="7087" y="11051"/>
                  <a:pt x="6581" y="11805"/>
                  <a:pt x="6581" y="12558"/>
                </a:cubicBezTo>
                <a:cubicBezTo>
                  <a:pt x="6581" y="20595"/>
                  <a:pt x="6581" y="20595"/>
                  <a:pt x="6581" y="20595"/>
                </a:cubicBezTo>
                <a:cubicBezTo>
                  <a:pt x="4894" y="20595"/>
                  <a:pt x="4894" y="20595"/>
                  <a:pt x="4894" y="20595"/>
                </a:cubicBezTo>
                <a:cubicBezTo>
                  <a:pt x="4894" y="18335"/>
                  <a:pt x="4894" y="18335"/>
                  <a:pt x="4894" y="18335"/>
                </a:cubicBezTo>
                <a:cubicBezTo>
                  <a:pt x="4894" y="17330"/>
                  <a:pt x="4556" y="16828"/>
                  <a:pt x="3881" y="16828"/>
                </a:cubicBezTo>
                <a:cubicBezTo>
                  <a:pt x="2700" y="16828"/>
                  <a:pt x="2700" y="16828"/>
                  <a:pt x="2700" y="16828"/>
                </a:cubicBezTo>
                <a:cubicBezTo>
                  <a:pt x="2194" y="16828"/>
                  <a:pt x="1687" y="17330"/>
                  <a:pt x="1687" y="18335"/>
                </a:cubicBezTo>
                <a:cubicBezTo>
                  <a:pt x="1687" y="20595"/>
                  <a:pt x="1687" y="20595"/>
                  <a:pt x="1687" y="20595"/>
                </a:cubicBezTo>
                <a:cubicBezTo>
                  <a:pt x="337" y="20595"/>
                  <a:pt x="337" y="20595"/>
                  <a:pt x="337" y="20595"/>
                </a:cubicBezTo>
                <a:cubicBezTo>
                  <a:pt x="169" y="20595"/>
                  <a:pt x="0" y="20847"/>
                  <a:pt x="0" y="21098"/>
                </a:cubicBezTo>
                <a:cubicBezTo>
                  <a:pt x="0" y="21349"/>
                  <a:pt x="169" y="21600"/>
                  <a:pt x="337" y="21600"/>
                </a:cubicBezTo>
                <a:cubicBezTo>
                  <a:pt x="21263" y="21600"/>
                  <a:pt x="21263" y="21600"/>
                  <a:pt x="21263" y="21600"/>
                </a:cubicBezTo>
                <a:cubicBezTo>
                  <a:pt x="21431" y="21600"/>
                  <a:pt x="21600" y="21349"/>
                  <a:pt x="21600" y="21098"/>
                </a:cubicBezTo>
                <a:cubicBezTo>
                  <a:pt x="21600" y="20847"/>
                  <a:pt x="21431" y="20595"/>
                  <a:pt x="21263" y="20595"/>
                </a:cubicBezTo>
                <a:close/>
                <a:moveTo>
                  <a:pt x="4219" y="20595"/>
                </a:moveTo>
                <a:cubicBezTo>
                  <a:pt x="2362" y="20595"/>
                  <a:pt x="2362" y="20595"/>
                  <a:pt x="2362" y="20595"/>
                </a:cubicBezTo>
                <a:cubicBezTo>
                  <a:pt x="2362" y="17833"/>
                  <a:pt x="2362" y="17833"/>
                  <a:pt x="2362" y="17833"/>
                </a:cubicBezTo>
                <a:cubicBezTo>
                  <a:pt x="4219" y="17833"/>
                  <a:pt x="4219" y="17833"/>
                  <a:pt x="4219" y="17833"/>
                </a:cubicBezTo>
                <a:lnTo>
                  <a:pt x="4219" y="20595"/>
                </a:lnTo>
                <a:close/>
                <a:moveTo>
                  <a:pt x="9112" y="20595"/>
                </a:moveTo>
                <a:cubicBezTo>
                  <a:pt x="7425" y="20595"/>
                  <a:pt x="7425" y="20595"/>
                  <a:pt x="7425" y="20595"/>
                </a:cubicBezTo>
                <a:cubicBezTo>
                  <a:pt x="7425" y="12307"/>
                  <a:pt x="7425" y="12307"/>
                  <a:pt x="7425" y="12307"/>
                </a:cubicBezTo>
                <a:cubicBezTo>
                  <a:pt x="9112" y="12307"/>
                  <a:pt x="9112" y="12307"/>
                  <a:pt x="9112" y="12307"/>
                </a:cubicBezTo>
                <a:lnTo>
                  <a:pt x="9112" y="20595"/>
                </a:lnTo>
                <a:close/>
                <a:moveTo>
                  <a:pt x="14175" y="20595"/>
                </a:moveTo>
                <a:cubicBezTo>
                  <a:pt x="12488" y="20595"/>
                  <a:pt x="12488" y="20595"/>
                  <a:pt x="12488" y="20595"/>
                </a:cubicBezTo>
                <a:cubicBezTo>
                  <a:pt x="12488" y="6781"/>
                  <a:pt x="12488" y="6781"/>
                  <a:pt x="12488" y="6781"/>
                </a:cubicBezTo>
                <a:cubicBezTo>
                  <a:pt x="14175" y="6781"/>
                  <a:pt x="14175" y="6781"/>
                  <a:pt x="14175" y="6781"/>
                </a:cubicBezTo>
                <a:lnTo>
                  <a:pt x="14175" y="20595"/>
                </a:lnTo>
                <a:close/>
                <a:moveTo>
                  <a:pt x="19238" y="20595"/>
                </a:moveTo>
                <a:cubicBezTo>
                  <a:pt x="17381" y="20595"/>
                  <a:pt x="17381" y="20595"/>
                  <a:pt x="17381" y="20595"/>
                </a:cubicBezTo>
                <a:cubicBezTo>
                  <a:pt x="17381" y="1005"/>
                  <a:pt x="17381" y="1005"/>
                  <a:pt x="17381" y="1005"/>
                </a:cubicBezTo>
                <a:cubicBezTo>
                  <a:pt x="19238" y="1005"/>
                  <a:pt x="19238" y="1005"/>
                  <a:pt x="19238" y="1005"/>
                </a:cubicBezTo>
                <a:lnTo>
                  <a:pt x="19238" y="20595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sp>
        <p:nvSpPr>
          <p:cNvPr id="23" name="Freeform 111"/>
          <p:cNvSpPr/>
          <p:nvPr/>
        </p:nvSpPr>
        <p:spPr>
          <a:xfrm>
            <a:off x="4733800" y="3507943"/>
            <a:ext cx="491028" cy="490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34" h="21600" extrusionOk="0">
                <a:moveTo>
                  <a:pt x="20612" y="7931"/>
                </a:moveTo>
                <a:cubicBezTo>
                  <a:pt x="19794" y="5231"/>
                  <a:pt x="18158" y="2869"/>
                  <a:pt x="15703" y="1519"/>
                </a:cubicBezTo>
                <a:cubicBezTo>
                  <a:pt x="14067" y="506"/>
                  <a:pt x="12267" y="0"/>
                  <a:pt x="10467" y="0"/>
                </a:cubicBezTo>
                <a:cubicBezTo>
                  <a:pt x="6703" y="0"/>
                  <a:pt x="3267" y="2025"/>
                  <a:pt x="1467" y="5400"/>
                </a:cubicBezTo>
                <a:cubicBezTo>
                  <a:pt x="-6" y="7931"/>
                  <a:pt x="-333" y="10800"/>
                  <a:pt x="322" y="13669"/>
                </a:cubicBezTo>
                <a:cubicBezTo>
                  <a:pt x="1140" y="16369"/>
                  <a:pt x="2776" y="18731"/>
                  <a:pt x="5231" y="20081"/>
                </a:cubicBezTo>
                <a:cubicBezTo>
                  <a:pt x="6867" y="21094"/>
                  <a:pt x="8667" y="21600"/>
                  <a:pt x="10467" y="21600"/>
                </a:cubicBezTo>
                <a:cubicBezTo>
                  <a:pt x="14231" y="21600"/>
                  <a:pt x="17667" y="19575"/>
                  <a:pt x="19467" y="16200"/>
                </a:cubicBezTo>
                <a:cubicBezTo>
                  <a:pt x="20940" y="13669"/>
                  <a:pt x="21267" y="10800"/>
                  <a:pt x="20612" y="7931"/>
                </a:cubicBezTo>
                <a:close/>
                <a:moveTo>
                  <a:pt x="20122" y="9281"/>
                </a:moveTo>
                <a:cubicBezTo>
                  <a:pt x="20122" y="9787"/>
                  <a:pt x="20122" y="10294"/>
                  <a:pt x="20122" y="10969"/>
                </a:cubicBezTo>
                <a:cubicBezTo>
                  <a:pt x="20122" y="10969"/>
                  <a:pt x="20122" y="10969"/>
                  <a:pt x="20122" y="10969"/>
                </a:cubicBezTo>
                <a:cubicBezTo>
                  <a:pt x="17012" y="14175"/>
                  <a:pt x="17012" y="14175"/>
                  <a:pt x="17012" y="14175"/>
                </a:cubicBezTo>
                <a:cubicBezTo>
                  <a:pt x="15540" y="13331"/>
                  <a:pt x="15540" y="13331"/>
                  <a:pt x="15540" y="13331"/>
                </a:cubicBezTo>
                <a:cubicBezTo>
                  <a:pt x="19958" y="8775"/>
                  <a:pt x="19958" y="8775"/>
                  <a:pt x="19958" y="8775"/>
                </a:cubicBezTo>
                <a:lnTo>
                  <a:pt x="20122" y="9281"/>
                </a:lnTo>
                <a:close/>
                <a:moveTo>
                  <a:pt x="19303" y="6412"/>
                </a:moveTo>
                <a:cubicBezTo>
                  <a:pt x="19467" y="6919"/>
                  <a:pt x="19631" y="7256"/>
                  <a:pt x="19794" y="7762"/>
                </a:cubicBezTo>
                <a:cubicBezTo>
                  <a:pt x="19794" y="7931"/>
                  <a:pt x="19794" y="7931"/>
                  <a:pt x="19794" y="7931"/>
                </a:cubicBezTo>
                <a:cubicBezTo>
                  <a:pt x="14885" y="12994"/>
                  <a:pt x="14885" y="12994"/>
                  <a:pt x="14885" y="12994"/>
                </a:cubicBezTo>
                <a:cubicBezTo>
                  <a:pt x="13412" y="11981"/>
                  <a:pt x="13412" y="11981"/>
                  <a:pt x="13412" y="11981"/>
                </a:cubicBezTo>
                <a:cubicBezTo>
                  <a:pt x="19140" y="6075"/>
                  <a:pt x="19140" y="6075"/>
                  <a:pt x="19140" y="6075"/>
                </a:cubicBezTo>
                <a:lnTo>
                  <a:pt x="19303" y="6412"/>
                </a:lnTo>
                <a:close/>
                <a:moveTo>
                  <a:pt x="17831" y="4219"/>
                </a:moveTo>
                <a:cubicBezTo>
                  <a:pt x="17994" y="4387"/>
                  <a:pt x="18158" y="4556"/>
                  <a:pt x="18158" y="4725"/>
                </a:cubicBezTo>
                <a:cubicBezTo>
                  <a:pt x="18322" y="4894"/>
                  <a:pt x="18485" y="5062"/>
                  <a:pt x="18649" y="5231"/>
                </a:cubicBezTo>
                <a:cubicBezTo>
                  <a:pt x="18649" y="5400"/>
                  <a:pt x="18649" y="5400"/>
                  <a:pt x="18649" y="5400"/>
                </a:cubicBezTo>
                <a:cubicBezTo>
                  <a:pt x="12594" y="11644"/>
                  <a:pt x="12594" y="11644"/>
                  <a:pt x="12594" y="11644"/>
                </a:cubicBezTo>
                <a:cubicBezTo>
                  <a:pt x="11122" y="10800"/>
                  <a:pt x="11122" y="10800"/>
                  <a:pt x="11122" y="10800"/>
                </a:cubicBezTo>
                <a:cubicBezTo>
                  <a:pt x="17667" y="4050"/>
                  <a:pt x="17667" y="4050"/>
                  <a:pt x="17667" y="4050"/>
                </a:cubicBezTo>
                <a:lnTo>
                  <a:pt x="17831" y="4219"/>
                </a:lnTo>
                <a:close/>
                <a:moveTo>
                  <a:pt x="10794" y="844"/>
                </a:moveTo>
                <a:cubicBezTo>
                  <a:pt x="11122" y="844"/>
                  <a:pt x="11122" y="844"/>
                  <a:pt x="11122" y="844"/>
                </a:cubicBezTo>
                <a:cubicBezTo>
                  <a:pt x="11449" y="844"/>
                  <a:pt x="11940" y="844"/>
                  <a:pt x="12267" y="1012"/>
                </a:cubicBezTo>
                <a:cubicBezTo>
                  <a:pt x="12758" y="1012"/>
                  <a:pt x="12758" y="1012"/>
                  <a:pt x="12758" y="1012"/>
                </a:cubicBezTo>
                <a:cubicBezTo>
                  <a:pt x="10794" y="2869"/>
                  <a:pt x="10794" y="2869"/>
                  <a:pt x="10794" y="2869"/>
                </a:cubicBezTo>
                <a:lnTo>
                  <a:pt x="10794" y="844"/>
                </a:lnTo>
                <a:close/>
                <a:moveTo>
                  <a:pt x="10794" y="4050"/>
                </a:moveTo>
                <a:cubicBezTo>
                  <a:pt x="13576" y="1350"/>
                  <a:pt x="13576" y="1350"/>
                  <a:pt x="13576" y="1350"/>
                </a:cubicBezTo>
                <a:cubicBezTo>
                  <a:pt x="13576" y="1350"/>
                  <a:pt x="13576" y="1350"/>
                  <a:pt x="13576" y="1350"/>
                </a:cubicBezTo>
                <a:cubicBezTo>
                  <a:pt x="14067" y="1519"/>
                  <a:pt x="14558" y="1687"/>
                  <a:pt x="14885" y="1856"/>
                </a:cubicBezTo>
                <a:cubicBezTo>
                  <a:pt x="15212" y="2025"/>
                  <a:pt x="15212" y="2025"/>
                  <a:pt x="15212" y="2025"/>
                </a:cubicBezTo>
                <a:cubicBezTo>
                  <a:pt x="10794" y="6412"/>
                  <a:pt x="10794" y="6412"/>
                  <a:pt x="10794" y="6412"/>
                </a:cubicBezTo>
                <a:lnTo>
                  <a:pt x="10794" y="4050"/>
                </a:lnTo>
                <a:close/>
                <a:moveTo>
                  <a:pt x="10794" y="7594"/>
                </a:moveTo>
                <a:cubicBezTo>
                  <a:pt x="15867" y="2362"/>
                  <a:pt x="15867" y="2362"/>
                  <a:pt x="15867" y="2362"/>
                </a:cubicBezTo>
                <a:cubicBezTo>
                  <a:pt x="16031" y="2531"/>
                  <a:pt x="16031" y="2531"/>
                  <a:pt x="16031" y="2531"/>
                </a:cubicBezTo>
                <a:cubicBezTo>
                  <a:pt x="16358" y="2869"/>
                  <a:pt x="16685" y="3037"/>
                  <a:pt x="17012" y="3375"/>
                </a:cubicBezTo>
                <a:cubicBezTo>
                  <a:pt x="17176" y="3544"/>
                  <a:pt x="17176" y="3544"/>
                  <a:pt x="17176" y="3544"/>
                </a:cubicBezTo>
                <a:cubicBezTo>
                  <a:pt x="10794" y="9956"/>
                  <a:pt x="10794" y="9956"/>
                  <a:pt x="10794" y="9956"/>
                </a:cubicBezTo>
                <a:lnTo>
                  <a:pt x="10794" y="7594"/>
                </a:lnTo>
                <a:close/>
                <a:moveTo>
                  <a:pt x="18485" y="16369"/>
                </a:moveTo>
                <a:cubicBezTo>
                  <a:pt x="18158" y="16875"/>
                  <a:pt x="17831" y="17550"/>
                  <a:pt x="17340" y="17888"/>
                </a:cubicBezTo>
                <a:cubicBezTo>
                  <a:pt x="16685" y="18563"/>
                  <a:pt x="16031" y="19069"/>
                  <a:pt x="15212" y="19575"/>
                </a:cubicBezTo>
                <a:cubicBezTo>
                  <a:pt x="13740" y="20419"/>
                  <a:pt x="12103" y="20756"/>
                  <a:pt x="10467" y="20756"/>
                </a:cubicBezTo>
                <a:cubicBezTo>
                  <a:pt x="9649" y="20756"/>
                  <a:pt x="8831" y="20756"/>
                  <a:pt x="8012" y="20419"/>
                </a:cubicBezTo>
                <a:cubicBezTo>
                  <a:pt x="7194" y="20250"/>
                  <a:pt x="6376" y="19913"/>
                  <a:pt x="5558" y="19406"/>
                </a:cubicBezTo>
                <a:cubicBezTo>
                  <a:pt x="4412" y="18731"/>
                  <a:pt x="3431" y="17888"/>
                  <a:pt x="2776" y="16875"/>
                </a:cubicBezTo>
                <a:cubicBezTo>
                  <a:pt x="1958" y="15863"/>
                  <a:pt x="1467" y="14681"/>
                  <a:pt x="1140" y="13331"/>
                </a:cubicBezTo>
                <a:cubicBezTo>
                  <a:pt x="812" y="12150"/>
                  <a:pt x="649" y="10800"/>
                  <a:pt x="812" y="9619"/>
                </a:cubicBezTo>
                <a:cubicBezTo>
                  <a:pt x="976" y="8269"/>
                  <a:pt x="1467" y="6919"/>
                  <a:pt x="2122" y="5737"/>
                </a:cubicBezTo>
                <a:cubicBezTo>
                  <a:pt x="2449" y="5062"/>
                  <a:pt x="3103" y="4219"/>
                  <a:pt x="3594" y="3712"/>
                </a:cubicBezTo>
                <a:cubicBezTo>
                  <a:pt x="4249" y="3037"/>
                  <a:pt x="4903" y="2531"/>
                  <a:pt x="5722" y="2025"/>
                </a:cubicBezTo>
                <a:cubicBezTo>
                  <a:pt x="6867" y="1350"/>
                  <a:pt x="8340" y="844"/>
                  <a:pt x="9812" y="844"/>
                </a:cubicBezTo>
                <a:cubicBezTo>
                  <a:pt x="10140" y="844"/>
                  <a:pt x="10140" y="844"/>
                  <a:pt x="10140" y="844"/>
                </a:cubicBezTo>
                <a:cubicBezTo>
                  <a:pt x="10140" y="10800"/>
                  <a:pt x="10140" y="10800"/>
                  <a:pt x="10140" y="10800"/>
                </a:cubicBezTo>
                <a:cubicBezTo>
                  <a:pt x="10140" y="10969"/>
                  <a:pt x="10140" y="11138"/>
                  <a:pt x="10303" y="11138"/>
                </a:cubicBezTo>
                <a:cubicBezTo>
                  <a:pt x="18649" y="16200"/>
                  <a:pt x="18649" y="16200"/>
                  <a:pt x="18649" y="16200"/>
                </a:cubicBezTo>
                <a:lnTo>
                  <a:pt x="18485" y="16369"/>
                </a:lnTo>
                <a:close/>
                <a:moveTo>
                  <a:pt x="19140" y="15525"/>
                </a:moveTo>
                <a:cubicBezTo>
                  <a:pt x="17667" y="14681"/>
                  <a:pt x="17667" y="14681"/>
                  <a:pt x="17667" y="14681"/>
                </a:cubicBezTo>
                <a:cubicBezTo>
                  <a:pt x="20122" y="12150"/>
                  <a:pt x="20122" y="12150"/>
                  <a:pt x="20122" y="12150"/>
                </a:cubicBezTo>
                <a:cubicBezTo>
                  <a:pt x="19958" y="12994"/>
                  <a:pt x="19958" y="12994"/>
                  <a:pt x="19958" y="12994"/>
                </a:cubicBezTo>
                <a:cubicBezTo>
                  <a:pt x="19794" y="13669"/>
                  <a:pt x="19467" y="14513"/>
                  <a:pt x="19140" y="15188"/>
                </a:cubicBezTo>
                <a:lnTo>
                  <a:pt x="19140" y="15525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98145" y="-1135855"/>
            <a:ext cx="6858000" cy="912971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143933" y="0"/>
            <a:ext cx="0" cy="6186343"/>
          </a:xfrm>
          <a:prstGeom prst="line">
            <a:avLst/>
          </a:prstGeom>
          <a:ln w="381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438518" y="4215865"/>
            <a:ext cx="0" cy="2642135"/>
          </a:xfrm>
          <a:prstGeom prst="line">
            <a:avLst/>
          </a:prstGeom>
          <a:ln w="5715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939031" y="5183931"/>
            <a:ext cx="0" cy="1739578"/>
          </a:xfrm>
          <a:prstGeom prst="line">
            <a:avLst/>
          </a:prstGeom>
          <a:ln w="28575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898479" y="2839742"/>
            <a:ext cx="9030335" cy="3153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9900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S</a:t>
            </a:r>
            <a:r>
              <a:rPr lang="zh-CN" altLang="en-US" sz="19900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tru</a:t>
            </a:r>
            <a:r>
              <a:rPr lang="en-US" altLang="en-US" sz="19900">
                <a:gradFill>
                  <a:gsLst>
                    <a:gs pos="37000">
                      <a:schemeClr val="bg1"/>
                    </a:gs>
                    <a:gs pos="81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</a:rPr>
              <a:t>ktur</a:t>
            </a:r>
            <a:endParaRPr lang="en-US" altLang="en-US" sz="19900">
              <a:gradFill>
                <a:gsLst>
                  <a:gs pos="37000">
                    <a:schemeClr val="bg1"/>
                  </a:gs>
                  <a:gs pos="81000">
                    <a:schemeClr val="bg1">
                      <a:alpha val="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046907" y="3037861"/>
            <a:ext cx="94288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endParaRPr lang="zh-CN" altLang="en-US" sz="1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317780" y="1879292"/>
            <a:ext cx="94288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zh-CN" altLang="en-US" sz="1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01432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" y="0"/>
            <a:ext cx="12172109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-1" y="0"/>
            <a:ext cx="9701431" cy="6858000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7452504" y="1143800"/>
            <a:ext cx="823977" cy="823979"/>
            <a:chOff x="21911098" y="9904013"/>
            <a:chExt cx="553987" cy="553988"/>
          </a:xfrm>
        </p:grpSpPr>
        <p:sp>
          <p:nvSpPr>
            <p:cNvPr id="7" name="Freeform 5"/>
            <p:cNvSpPr/>
            <p:nvPr/>
          </p:nvSpPr>
          <p:spPr>
            <a:xfrm>
              <a:off x="21911098" y="9904013"/>
              <a:ext cx="553987" cy="553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56" y="14175"/>
                  </a:moveTo>
                  <a:cubicBezTo>
                    <a:pt x="14513" y="13838"/>
                    <a:pt x="16031" y="12656"/>
                    <a:pt x="17044" y="10969"/>
                  </a:cubicBezTo>
                  <a:cubicBezTo>
                    <a:pt x="17044" y="10969"/>
                    <a:pt x="17044" y="10969"/>
                    <a:pt x="17044" y="10969"/>
                  </a:cubicBezTo>
                  <a:cubicBezTo>
                    <a:pt x="19744" y="9112"/>
                    <a:pt x="21431" y="6075"/>
                    <a:pt x="21600" y="2869"/>
                  </a:cubicBezTo>
                  <a:cubicBezTo>
                    <a:pt x="21600" y="2531"/>
                    <a:pt x="21431" y="2362"/>
                    <a:pt x="21263" y="2362"/>
                  </a:cubicBezTo>
                  <a:cubicBezTo>
                    <a:pt x="18056" y="2362"/>
                    <a:pt x="18056" y="2362"/>
                    <a:pt x="18056" y="2362"/>
                  </a:cubicBezTo>
                  <a:cubicBezTo>
                    <a:pt x="18056" y="337"/>
                    <a:pt x="18056" y="337"/>
                    <a:pt x="18056" y="337"/>
                  </a:cubicBezTo>
                  <a:cubicBezTo>
                    <a:pt x="18056" y="169"/>
                    <a:pt x="17888" y="0"/>
                    <a:pt x="17719" y="0"/>
                  </a:cubicBezTo>
                  <a:cubicBezTo>
                    <a:pt x="3881" y="0"/>
                    <a:pt x="3881" y="0"/>
                    <a:pt x="3881" y="0"/>
                  </a:cubicBezTo>
                  <a:cubicBezTo>
                    <a:pt x="3712" y="0"/>
                    <a:pt x="3544" y="169"/>
                    <a:pt x="3544" y="337"/>
                  </a:cubicBezTo>
                  <a:cubicBezTo>
                    <a:pt x="3544" y="2362"/>
                    <a:pt x="3544" y="2362"/>
                    <a:pt x="3544" y="2362"/>
                  </a:cubicBezTo>
                  <a:cubicBezTo>
                    <a:pt x="337" y="2362"/>
                    <a:pt x="337" y="2362"/>
                    <a:pt x="337" y="2362"/>
                  </a:cubicBezTo>
                  <a:cubicBezTo>
                    <a:pt x="169" y="2362"/>
                    <a:pt x="0" y="2531"/>
                    <a:pt x="0" y="2869"/>
                  </a:cubicBezTo>
                  <a:cubicBezTo>
                    <a:pt x="169" y="6075"/>
                    <a:pt x="1856" y="9112"/>
                    <a:pt x="4556" y="10969"/>
                  </a:cubicBezTo>
                  <a:cubicBezTo>
                    <a:pt x="4556" y="10969"/>
                    <a:pt x="4556" y="10969"/>
                    <a:pt x="4556" y="10969"/>
                  </a:cubicBezTo>
                  <a:cubicBezTo>
                    <a:pt x="5569" y="12656"/>
                    <a:pt x="7087" y="13838"/>
                    <a:pt x="8944" y="14175"/>
                  </a:cubicBezTo>
                  <a:cubicBezTo>
                    <a:pt x="9112" y="14344"/>
                    <a:pt x="9112" y="14344"/>
                    <a:pt x="9112" y="14344"/>
                  </a:cubicBezTo>
                  <a:cubicBezTo>
                    <a:pt x="9112" y="18225"/>
                    <a:pt x="9112" y="18225"/>
                    <a:pt x="9112" y="18225"/>
                  </a:cubicBezTo>
                  <a:cubicBezTo>
                    <a:pt x="6412" y="18225"/>
                    <a:pt x="6412" y="18225"/>
                    <a:pt x="6412" y="18225"/>
                  </a:cubicBezTo>
                  <a:cubicBezTo>
                    <a:pt x="5906" y="18225"/>
                    <a:pt x="5400" y="18731"/>
                    <a:pt x="5400" y="19238"/>
                  </a:cubicBezTo>
                  <a:cubicBezTo>
                    <a:pt x="5400" y="20756"/>
                    <a:pt x="5400" y="20756"/>
                    <a:pt x="5400" y="20756"/>
                  </a:cubicBezTo>
                  <a:cubicBezTo>
                    <a:pt x="4556" y="20756"/>
                    <a:pt x="4556" y="20756"/>
                    <a:pt x="4556" y="20756"/>
                  </a:cubicBezTo>
                  <a:cubicBezTo>
                    <a:pt x="4387" y="20756"/>
                    <a:pt x="4219" y="20925"/>
                    <a:pt x="4219" y="21094"/>
                  </a:cubicBezTo>
                  <a:cubicBezTo>
                    <a:pt x="4219" y="21431"/>
                    <a:pt x="4387" y="21600"/>
                    <a:pt x="4556" y="21600"/>
                  </a:cubicBezTo>
                  <a:cubicBezTo>
                    <a:pt x="17044" y="21600"/>
                    <a:pt x="17044" y="21600"/>
                    <a:pt x="17044" y="21600"/>
                  </a:cubicBezTo>
                  <a:cubicBezTo>
                    <a:pt x="17213" y="21600"/>
                    <a:pt x="17381" y="21431"/>
                    <a:pt x="17381" y="21094"/>
                  </a:cubicBezTo>
                  <a:cubicBezTo>
                    <a:pt x="17381" y="20925"/>
                    <a:pt x="17213" y="20756"/>
                    <a:pt x="17044" y="20756"/>
                  </a:cubicBezTo>
                  <a:cubicBezTo>
                    <a:pt x="16200" y="20756"/>
                    <a:pt x="16200" y="20756"/>
                    <a:pt x="16200" y="20756"/>
                  </a:cubicBezTo>
                  <a:cubicBezTo>
                    <a:pt x="16200" y="19238"/>
                    <a:pt x="16200" y="19238"/>
                    <a:pt x="16200" y="19238"/>
                  </a:cubicBezTo>
                  <a:cubicBezTo>
                    <a:pt x="16200" y="18731"/>
                    <a:pt x="15694" y="18225"/>
                    <a:pt x="15188" y="18225"/>
                  </a:cubicBezTo>
                  <a:cubicBezTo>
                    <a:pt x="12488" y="18225"/>
                    <a:pt x="12488" y="18225"/>
                    <a:pt x="12488" y="18225"/>
                  </a:cubicBezTo>
                  <a:cubicBezTo>
                    <a:pt x="12488" y="14344"/>
                    <a:pt x="12488" y="14344"/>
                    <a:pt x="12488" y="14344"/>
                  </a:cubicBezTo>
                  <a:lnTo>
                    <a:pt x="12656" y="14175"/>
                  </a:lnTo>
                  <a:close/>
                  <a:moveTo>
                    <a:pt x="17888" y="8606"/>
                  </a:moveTo>
                  <a:cubicBezTo>
                    <a:pt x="18056" y="8100"/>
                    <a:pt x="18056" y="7594"/>
                    <a:pt x="18056" y="7256"/>
                  </a:cubicBezTo>
                  <a:cubicBezTo>
                    <a:pt x="18056" y="3206"/>
                    <a:pt x="18056" y="3206"/>
                    <a:pt x="18056" y="3206"/>
                  </a:cubicBezTo>
                  <a:cubicBezTo>
                    <a:pt x="20756" y="3206"/>
                    <a:pt x="20756" y="3206"/>
                    <a:pt x="20756" y="3206"/>
                  </a:cubicBezTo>
                  <a:cubicBezTo>
                    <a:pt x="20756" y="3544"/>
                    <a:pt x="20756" y="3544"/>
                    <a:pt x="20756" y="3544"/>
                  </a:cubicBezTo>
                  <a:cubicBezTo>
                    <a:pt x="20588" y="4387"/>
                    <a:pt x="20419" y="5231"/>
                    <a:pt x="20081" y="6075"/>
                  </a:cubicBezTo>
                  <a:cubicBezTo>
                    <a:pt x="19575" y="7087"/>
                    <a:pt x="19069" y="7931"/>
                    <a:pt x="18394" y="8775"/>
                  </a:cubicBezTo>
                  <a:cubicBezTo>
                    <a:pt x="17719" y="9450"/>
                    <a:pt x="17719" y="9450"/>
                    <a:pt x="17719" y="9450"/>
                  </a:cubicBezTo>
                  <a:lnTo>
                    <a:pt x="17888" y="8606"/>
                  </a:lnTo>
                  <a:close/>
                  <a:moveTo>
                    <a:pt x="3206" y="8775"/>
                  </a:moveTo>
                  <a:cubicBezTo>
                    <a:pt x="2531" y="7931"/>
                    <a:pt x="2025" y="7087"/>
                    <a:pt x="1519" y="6075"/>
                  </a:cubicBezTo>
                  <a:cubicBezTo>
                    <a:pt x="1181" y="5231"/>
                    <a:pt x="1012" y="4387"/>
                    <a:pt x="844" y="3544"/>
                  </a:cubicBezTo>
                  <a:cubicBezTo>
                    <a:pt x="844" y="3206"/>
                    <a:pt x="844" y="3206"/>
                    <a:pt x="844" y="3206"/>
                  </a:cubicBezTo>
                  <a:cubicBezTo>
                    <a:pt x="3544" y="3206"/>
                    <a:pt x="3544" y="3206"/>
                    <a:pt x="3544" y="3206"/>
                  </a:cubicBezTo>
                  <a:cubicBezTo>
                    <a:pt x="3544" y="7256"/>
                    <a:pt x="3544" y="7256"/>
                    <a:pt x="3544" y="7256"/>
                  </a:cubicBezTo>
                  <a:cubicBezTo>
                    <a:pt x="3544" y="7594"/>
                    <a:pt x="3544" y="8100"/>
                    <a:pt x="3712" y="8606"/>
                  </a:cubicBezTo>
                  <a:cubicBezTo>
                    <a:pt x="3881" y="9450"/>
                    <a:pt x="3881" y="9450"/>
                    <a:pt x="3881" y="9450"/>
                  </a:cubicBezTo>
                  <a:lnTo>
                    <a:pt x="3206" y="8775"/>
                  </a:lnTo>
                  <a:close/>
                  <a:moveTo>
                    <a:pt x="15356" y="19069"/>
                  </a:moveTo>
                  <a:cubicBezTo>
                    <a:pt x="15356" y="20756"/>
                    <a:pt x="15356" y="20756"/>
                    <a:pt x="15356" y="20756"/>
                  </a:cubicBezTo>
                  <a:cubicBezTo>
                    <a:pt x="6244" y="20756"/>
                    <a:pt x="6244" y="20756"/>
                    <a:pt x="6244" y="20756"/>
                  </a:cubicBezTo>
                  <a:cubicBezTo>
                    <a:pt x="6244" y="19069"/>
                    <a:pt x="6244" y="19069"/>
                    <a:pt x="6244" y="19069"/>
                  </a:cubicBezTo>
                  <a:lnTo>
                    <a:pt x="15356" y="19069"/>
                  </a:lnTo>
                  <a:close/>
                  <a:moveTo>
                    <a:pt x="9956" y="18225"/>
                  </a:moveTo>
                  <a:cubicBezTo>
                    <a:pt x="9956" y="14344"/>
                    <a:pt x="9956" y="14344"/>
                    <a:pt x="9956" y="14344"/>
                  </a:cubicBezTo>
                  <a:cubicBezTo>
                    <a:pt x="10125" y="14513"/>
                    <a:pt x="10125" y="14513"/>
                    <a:pt x="10125" y="14513"/>
                  </a:cubicBezTo>
                  <a:cubicBezTo>
                    <a:pt x="10631" y="14513"/>
                    <a:pt x="10969" y="14513"/>
                    <a:pt x="11475" y="14513"/>
                  </a:cubicBezTo>
                  <a:cubicBezTo>
                    <a:pt x="11644" y="14344"/>
                    <a:pt x="11644" y="14344"/>
                    <a:pt x="11644" y="14344"/>
                  </a:cubicBezTo>
                  <a:cubicBezTo>
                    <a:pt x="11644" y="18225"/>
                    <a:pt x="11644" y="18225"/>
                    <a:pt x="11644" y="18225"/>
                  </a:cubicBezTo>
                  <a:lnTo>
                    <a:pt x="9956" y="18225"/>
                  </a:lnTo>
                  <a:close/>
                  <a:moveTo>
                    <a:pt x="10800" y="13669"/>
                  </a:moveTo>
                  <a:cubicBezTo>
                    <a:pt x="9956" y="13669"/>
                    <a:pt x="9112" y="13500"/>
                    <a:pt x="8269" y="13163"/>
                  </a:cubicBezTo>
                  <a:cubicBezTo>
                    <a:pt x="7425" y="12825"/>
                    <a:pt x="6750" y="12319"/>
                    <a:pt x="6244" y="11813"/>
                  </a:cubicBezTo>
                  <a:cubicBezTo>
                    <a:pt x="5569" y="11138"/>
                    <a:pt x="5062" y="10462"/>
                    <a:pt x="4725" y="9787"/>
                  </a:cubicBezTo>
                  <a:cubicBezTo>
                    <a:pt x="4387" y="8944"/>
                    <a:pt x="4219" y="8100"/>
                    <a:pt x="4219" y="7256"/>
                  </a:cubicBezTo>
                  <a:cubicBezTo>
                    <a:pt x="4219" y="675"/>
                    <a:pt x="4219" y="675"/>
                    <a:pt x="4219" y="675"/>
                  </a:cubicBezTo>
                  <a:cubicBezTo>
                    <a:pt x="17381" y="675"/>
                    <a:pt x="17381" y="675"/>
                    <a:pt x="17381" y="675"/>
                  </a:cubicBezTo>
                  <a:cubicBezTo>
                    <a:pt x="17381" y="7256"/>
                    <a:pt x="17381" y="7256"/>
                    <a:pt x="17381" y="7256"/>
                  </a:cubicBezTo>
                  <a:cubicBezTo>
                    <a:pt x="17381" y="8100"/>
                    <a:pt x="17213" y="8944"/>
                    <a:pt x="16875" y="9787"/>
                  </a:cubicBezTo>
                  <a:cubicBezTo>
                    <a:pt x="16538" y="10462"/>
                    <a:pt x="16031" y="11138"/>
                    <a:pt x="15356" y="11813"/>
                  </a:cubicBezTo>
                  <a:cubicBezTo>
                    <a:pt x="14850" y="12319"/>
                    <a:pt x="14175" y="12825"/>
                    <a:pt x="13331" y="13163"/>
                  </a:cubicBezTo>
                  <a:cubicBezTo>
                    <a:pt x="12488" y="13500"/>
                    <a:pt x="11644" y="13669"/>
                    <a:pt x="10800" y="1366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8" name="Freeform 6"/>
            <p:cNvSpPr/>
            <p:nvPr/>
          </p:nvSpPr>
          <p:spPr>
            <a:xfrm>
              <a:off x="22101245" y="9997587"/>
              <a:ext cx="173693" cy="163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87" extrusionOk="0">
                  <a:moveTo>
                    <a:pt x="21060" y="9138"/>
                  </a:moveTo>
                  <a:cubicBezTo>
                    <a:pt x="21600" y="9138"/>
                    <a:pt x="21600" y="8585"/>
                    <a:pt x="21600" y="8031"/>
                  </a:cubicBezTo>
                  <a:cubicBezTo>
                    <a:pt x="21600" y="7477"/>
                    <a:pt x="21060" y="6923"/>
                    <a:pt x="20520" y="6923"/>
                  </a:cubicBezTo>
                  <a:cubicBezTo>
                    <a:pt x="14580" y="6369"/>
                    <a:pt x="14580" y="6369"/>
                    <a:pt x="14580" y="6369"/>
                  </a:cubicBezTo>
                  <a:cubicBezTo>
                    <a:pt x="11880" y="831"/>
                    <a:pt x="11880" y="831"/>
                    <a:pt x="11880" y="831"/>
                  </a:cubicBezTo>
                  <a:cubicBezTo>
                    <a:pt x="11340" y="-277"/>
                    <a:pt x="10260" y="-277"/>
                    <a:pt x="9720" y="831"/>
                  </a:cubicBezTo>
                  <a:cubicBezTo>
                    <a:pt x="7020" y="6369"/>
                    <a:pt x="7020" y="6369"/>
                    <a:pt x="7020" y="6369"/>
                  </a:cubicBezTo>
                  <a:cubicBezTo>
                    <a:pt x="1080" y="6923"/>
                    <a:pt x="1080" y="6923"/>
                    <a:pt x="1080" y="6923"/>
                  </a:cubicBezTo>
                  <a:cubicBezTo>
                    <a:pt x="540" y="6923"/>
                    <a:pt x="0" y="7477"/>
                    <a:pt x="0" y="8031"/>
                  </a:cubicBezTo>
                  <a:cubicBezTo>
                    <a:pt x="0" y="8585"/>
                    <a:pt x="0" y="9138"/>
                    <a:pt x="540" y="9138"/>
                  </a:cubicBezTo>
                  <a:cubicBezTo>
                    <a:pt x="4860" y="13569"/>
                    <a:pt x="4860" y="13569"/>
                    <a:pt x="4860" y="13569"/>
                  </a:cubicBezTo>
                  <a:cubicBezTo>
                    <a:pt x="3780" y="19661"/>
                    <a:pt x="3780" y="19661"/>
                    <a:pt x="3780" y="19661"/>
                  </a:cubicBezTo>
                  <a:cubicBezTo>
                    <a:pt x="3780" y="20769"/>
                    <a:pt x="4860" y="21323"/>
                    <a:pt x="5400" y="20769"/>
                  </a:cubicBezTo>
                  <a:cubicBezTo>
                    <a:pt x="10800" y="18000"/>
                    <a:pt x="10800" y="18000"/>
                    <a:pt x="10800" y="18000"/>
                  </a:cubicBezTo>
                  <a:cubicBezTo>
                    <a:pt x="16200" y="20769"/>
                    <a:pt x="16200" y="20769"/>
                    <a:pt x="16200" y="20769"/>
                  </a:cubicBezTo>
                  <a:cubicBezTo>
                    <a:pt x="16740" y="21323"/>
                    <a:pt x="17820" y="20769"/>
                    <a:pt x="17820" y="19661"/>
                  </a:cubicBezTo>
                  <a:cubicBezTo>
                    <a:pt x="16740" y="13569"/>
                    <a:pt x="16740" y="13569"/>
                    <a:pt x="16740" y="13569"/>
                  </a:cubicBezTo>
                  <a:lnTo>
                    <a:pt x="21060" y="9138"/>
                  </a:lnTo>
                  <a:close/>
                  <a:moveTo>
                    <a:pt x="14040" y="12461"/>
                  </a:moveTo>
                  <a:cubicBezTo>
                    <a:pt x="15120" y="17446"/>
                    <a:pt x="15120" y="17446"/>
                    <a:pt x="15120" y="17446"/>
                  </a:cubicBezTo>
                  <a:cubicBezTo>
                    <a:pt x="10800" y="15231"/>
                    <a:pt x="10800" y="15231"/>
                    <a:pt x="10800" y="15231"/>
                  </a:cubicBezTo>
                  <a:cubicBezTo>
                    <a:pt x="6480" y="17446"/>
                    <a:pt x="6480" y="17446"/>
                    <a:pt x="6480" y="17446"/>
                  </a:cubicBezTo>
                  <a:cubicBezTo>
                    <a:pt x="7560" y="12461"/>
                    <a:pt x="7560" y="12461"/>
                    <a:pt x="7560" y="12461"/>
                  </a:cubicBezTo>
                  <a:cubicBezTo>
                    <a:pt x="3780" y="9138"/>
                    <a:pt x="3780" y="9138"/>
                    <a:pt x="3780" y="9138"/>
                  </a:cubicBezTo>
                  <a:cubicBezTo>
                    <a:pt x="8640" y="8585"/>
                    <a:pt x="8640" y="8585"/>
                    <a:pt x="8640" y="8585"/>
                  </a:cubicBezTo>
                  <a:cubicBezTo>
                    <a:pt x="10800" y="4154"/>
                    <a:pt x="10800" y="4154"/>
                    <a:pt x="10800" y="4154"/>
                  </a:cubicBezTo>
                  <a:cubicBezTo>
                    <a:pt x="12960" y="8585"/>
                    <a:pt x="12960" y="8585"/>
                    <a:pt x="12960" y="8585"/>
                  </a:cubicBezTo>
                  <a:cubicBezTo>
                    <a:pt x="17820" y="9138"/>
                    <a:pt x="17820" y="9138"/>
                    <a:pt x="17820" y="9138"/>
                  </a:cubicBezTo>
                  <a:lnTo>
                    <a:pt x="14040" y="1246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9" name="组合 8"/>
          <p:cNvGrpSpPr/>
          <p:nvPr/>
        </p:nvGrpSpPr>
        <p:grpSpPr>
          <a:xfrm>
            <a:off x="7303309" y="4232933"/>
            <a:ext cx="823977" cy="745116"/>
            <a:chOff x="21911098" y="5499543"/>
            <a:chExt cx="553987" cy="500966"/>
          </a:xfrm>
        </p:grpSpPr>
        <p:sp>
          <p:nvSpPr>
            <p:cNvPr id="10" name="Freeform 100"/>
            <p:cNvSpPr/>
            <p:nvPr/>
          </p:nvSpPr>
          <p:spPr>
            <a:xfrm>
              <a:off x="21911098" y="5499543"/>
              <a:ext cx="553987" cy="500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8" y="9683"/>
                  </a:moveTo>
                  <a:cubicBezTo>
                    <a:pt x="17381" y="9683"/>
                    <a:pt x="17381" y="9683"/>
                    <a:pt x="17381" y="9683"/>
                  </a:cubicBezTo>
                  <a:cubicBezTo>
                    <a:pt x="17381" y="5400"/>
                    <a:pt x="17381" y="5400"/>
                    <a:pt x="17381" y="5400"/>
                  </a:cubicBezTo>
                  <a:cubicBezTo>
                    <a:pt x="17381" y="5400"/>
                    <a:pt x="17381" y="5214"/>
                    <a:pt x="17381" y="5214"/>
                  </a:cubicBezTo>
                  <a:cubicBezTo>
                    <a:pt x="12656" y="0"/>
                    <a:pt x="12656" y="0"/>
                    <a:pt x="12656" y="0"/>
                  </a:cubicBezTo>
                  <a:cubicBezTo>
                    <a:pt x="12656" y="0"/>
                    <a:pt x="12488" y="0"/>
                    <a:pt x="12488" y="0"/>
                  </a:cubicBezTo>
                  <a:cubicBezTo>
                    <a:pt x="5231" y="0"/>
                    <a:pt x="5231" y="0"/>
                    <a:pt x="5231" y="0"/>
                  </a:cubicBezTo>
                  <a:cubicBezTo>
                    <a:pt x="4556" y="0"/>
                    <a:pt x="4219" y="372"/>
                    <a:pt x="4219" y="1117"/>
                  </a:cubicBezTo>
                  <a:cubicBezTo>
                    <a:pt x="4219" y="9683"/>
                    <a:pt x="4219" y="9683"/>
                    <a:pt x="4219" y="9683"/>
                  </a:cubicBezTo>
                  <a:cubicBezTo>
                    <a:pt x="1012" y="9683"/>
                    <a:pt x="1012" y="9683"/>
                    <a:pt x="1012" y="9683"/>
                  </a:cubicBezTo>
                  <a:cubicBezTo>
                    <a:pt x="506" y="9683"/>
                    <a:pt x="0" y="10241"/>
                    <a:pt x="0" y="10800"/>
                  </a:cubicBezTo>
                  <a:cubicBezTo>
                    <a:pt x="0" y="20483"/>
                    <a:pt x="0" y="20483"/>
                    <a:pt x="0" y="20483"/>
                  </a:cubicBezTo>
                  <a:cubicBezTo>
                    <a:pt x="0" y="21228"/>
                    <a:pt x="506" y="21600"/>
                    <a:pt x="1012" y="21600"/>
                  </a:cubicBezTo>
                  <a:cubicBezTo>
                    <a:pt x="20588" y="21600"/>
                    <a:pt x="20588" y="21600"/>
                    <a:pt x="20588" y="21600"/>
                  </a:cubicBezTo>
                  <a:cubicBezTo>
                    <a:pt x="21094" y="21600"/>
                    <a:pt x="21600" y="21228"/>
                    <a:pt x="21600" y="20483"/>
                  </a:cubicBez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10241"/>
                    <a:pt x="21094" y="9683"/>
                    <a:pt x="20588" y="9683"/>
                  </a:cubicBezTo>
                  <a:close/>
                  <a:moveTo>
                    <a:pt x="12488" y="931"/>
                  </a:moveTo>
                  <a:cubicBezTo>
                    <a:pt x="16538" y="5400"/>
                    <a:pt x="16538" y="5400"/>
                    <a:pt x="16538" y="5400"/>
                  </a:cubicBezTo>
                  <a:cubicBezTo>
                    <a:pt x="12488" y="5400"/>
                    <a:pt x="12488" y="5400"/>
                    <a:pt x="12488" y="5400"/>
                  </a:cubicBezTo>
                  <a:lnTo>
                    <a:pt x="12488" y="931"/>
                  </a:lnTo>
                  <a:close/>
                  <a:moveTo>
                    <a:pt x="4894" y="745"/>
                  </a:moveTo>
                  <a:cubicBezTo>
                    <a:pt x="11644" y="745"/>
                    <a:pt x="11644" y="745"/>
                    <a:pt x="11644" y="745"/>
                  </a:cubicBezTo>
                  <a:cubicBezTo>
                    <a:pt x="11644" y="5214"/>
                    <a:pt x="11644" y="5214"/>
                    <a:pt x="11644" y="5214"/>
                  </a:cubicBezTo>
                  <a:cubicBezTo>
                    <a:pt x="11644" y="5772"/>
                    <a:pt x="12150" y="6331"/>
                    <a:pt x="12656" y="6331"/>
                  </a:cubicBezTo>
                  <a:cubicBezTo>
                    <a:pt x="16706" y="6331"/>
                    <a:pt x="16706" y="6331"/>
                    <a:pt x="16706" y="6331"/>
                  </a:cubicBezTo>
                  <a:cubicBezTo>
                    <a:pt x="16706" y="12476"/>
                    <a:pt x="16706" y="12476"/>
                    <a:pt x="16706" y="12476"/>
                  </a:cubicBezTo>
                  <a:cubicBezTo>
                    <a:pt x="4894" y="12476"/>
                    <a:pt x="4894" y="12476"/>
                    <a:pt x="4894" y="12476"/>
                  </a:cubicBezTo>
                  <a:lnTo>
                    <a:pt x="4894" y="745"/>
                  </a:lnTo>
                  <a:close/>
                  <a:moveTo>
                    <a:pt x="20756" y="20855"/>
                  </a:moveTo>
                  <a:cubicBezTo>
                    <a:pt x="844" y="20855"/>
                    <a:pt x="844" y="20855"/>
                    <a:pt x="844" y="20855"/>
                  </a:cubicBezTo>
                  <a:cubicBezTo>
                    <a:pt x="844" y="10614"/>
                    <a:pt x="844" y="10614"/>
                    <a:pt x="844" y="10614"/>
                  </a:cubicBezTo>
                  <a:cubicBezTo>
                    <a:pt x="4219" y="10614"/>
                    <a:pt x="4219" y="10614"/>
                    <a:pt x="4219" y="10614"/>
                  </a:cubicBezTo>
                  <a:cubicBezTo>
                    <a:pt x="4219" y="13407"/>
                    <a:pt x="4219" y="13407"/>
                    <a:pt x="4219" y="13407"/>
                  </a:cubicBezTo>
                  <a:cubicBezTo>
                    <a:pt x="17381" y="13407"/>
                    <a:pt x="17381" y="13407"/>
                    <a:pt x="17381" y="13407"/>
                  </a:cubicBezTo>
                  <a:cubicBezTo>
                    <a:pt x="17381" y="10614"/>
                    <a:pt x="17381" y="10614"/>
                    <a:pt x="17381" y="10614"/>
                  </a:cubicBezTo>
                  <a:cubicBezTo>
                    <a:pt x="20756" y="10614"/>
                    <a:pt x="20756" y="10614"/>
                    <a:pt x="20756" y="10614"/>
                  </a:cubicBezTo>
                  <a:lnTo>
                    <a:pt x="20756" y="2085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11" name="Freeform 101"/>
            <p:cNvSpPr/>
            <p:nvPr/>
          </p:nvSpPr>
          <p:spPr>
            <a:xfrm>
              <a:off x="22018970" y="5918233"/>
              <a:ext cx="338244" cy="18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46" y="0"/>
                  </a:moveTo>
                  <a:cubicBezTo>
                    <a:pt x="554" y="0"/>
                    <a:pt x="554" y="0"/>
                    <a:pt x="554" y="0"/>
                  </a:cubicBezTo>
                  <a:cubicBezTo>
                    <a:pt x="277" y="0"/>
                    <a:pt x="0" y="5400"/>
                    <a:pt x="0" y="10800"/>
                  </a:cubicBezTo>
                  <a:cubicBezTo>
                    <a:pt x="0" y="16200"/>
                    <a:pt x="277" y="21600"/>
                    <a:pt x="554" y="21600"/>
                  </a:cubicBezTo>
                  <a:cubicBezTo>
                    <a:pt x="21046" y="21600"/>
                    <a:pt x="21046" y="21600"/>
                    <a:pt x="21046" y="21600"/>
                  </a:cubicBezTo>
                  <a:cubicBezTo>
                    <a:pt x="21323" y="21600"/>
                    <a:pt x="21600" y="16200"/>
                    <a:pt x="21600" y="10800"/>
                  </a:cubicBezTo>
                  <a:cubicBezTo>
                    <a:pt x="21600" y="5400"/>
                    <a:pt x="21323" y="0"/>
                    <a:pt x="2104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12" name="Freeform 107"/>
          <p:cNvSpPr/>
          <p:nvPr/>
        </p:nvSpPr>
        <p:spPr>
          <a:xfrm>
            <a:off x="1383676" y="4296925"/>
            <a:ext cx="823976" cy="554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63" y="20595"/>
                </a:moveTo>
                <a:cubicBezTo>
                  <a:pt x="19913" y="20595"/>
                  <a:pt x="19913" y="20595"/>
                  <a:pt x="19913" y="20595"/>
                </a:cubicBezTo>
                <a:cubicBezTo>
                  <a:pt x="19913" y="1507"/>
                  <a:pt x="19913" y="1507"/>
                  <a:pt x="19913" y="1507"/>
                </a:cubicBezTo>
                <a:cubicBezTo>
                  <a:pt x="19913" y="753"/>
                  <a:pt x="19575" y="0"/>
                  <a:pt x="18900" y="0"/>
                </a:cubicBezTo>
                <a:cubicBezTo>
                  <a:pt x="17719" y="0"/>
                  <a:pt x="17719" y="0"/>
                  <a:pt x="17719" y="0"/>
                </a:cubicBezTo>
                <a:cubicBezTo>
                  <a:pt x="17044" y="0"/>
                  <a:pt x="16706" y="753"/>
                  <a:pt x="16706" y="1507"/>
                </a:cubicBezTo>
                <a:cubicBezTo>
                  <a:pt x="16706" y="20595"/>
                  <a:pt x="16706" y="20595"/>
                  <a:pt x="16706" y="20595"/>
                </a:cubicBezTo>
                <a:cubicBezTo>
                  <a:pt x="15019" y="20595"/>
                  <a:pt x="15019" y="20595"/>
                  <a:pt x="15019" y="20595"/>
                </a:cubicBezTo>
                <a:cubicBezTo>
                  <a:pt x="15019" y="7033"/>
                  <a:pt x="15019" y="7033"/>
                  <a:pt x="15019" y="7033"/>
                </a:cubicBezTo>
                <a:cubicBezTo>
                  <a:pt x="15019" y="6279"/>
                  <a:pt x="14513" y="5526"/>
                  <a:pt x="14006" y="5526"/>
                </a:cubicBezTo>
                <a:cubicBezTo>
                  <a:pt x="12656" y="5526"/>
                  <a:pt x="12656" y="5526"/>
                  <a:pt x="12656" y="5526"/>
                </a:cubicBezTo>
                <a:cubicBezTo>
                  <a:pt x="12150" y="5526"/>
                  <a:pt x="11644" y="6279"/>
                  <a:pt x="11644" y="7033"/>
                </a:cubicBezTo>
                <a:cubicBezTo>
                  <a:pt x="11644" y="20595"/>
                  <a:pt x="11644" y="20595"/>
                  <a:pt x="11644" y="20595"/>
                </a:cubicBezTo>
                <a:cubicBezTo>
                  <a:pt x="9956" y="20595"/>
                  <a:pt x="9956" y="20595"/>
                  <a:pt x="9956" y="20595"/>
                </a:cubicBezTo>
                <a:cubicBezTo>
                  <a:pt x="9956" y="12558"/>
                  <a:pt x="9956" y="12558"/>
                  <a:pt x="9956" y="12558"/>
                </a:cubicBezTo>
                <a:cubicBezTo>
                  <a:pt x="9956" y="11805"/>
                  <a:pt x="9450" y="11051"/>
                  <a:pt x="8944" y="11051"/>
                </a:cubicBezTo>
                <a:cubicBezTo>
                  <a:pt x="7594" y="11051"/>
                  <a:pt x="7594" y="11051"/>
                  <a:pt x="7594" y="11051"/>
                </a:cubicBezTo>
                <a:cubicBezTo>
                  <a:pt x="7087" y="11051"/>
                  <a:pt x="6581" y="11805"/>
                  <a:pt x="6581" y="12558"/>
                </a:cubicBezTo>
                <a:cubicBezTo>
                  <a:pt x="6581" y="20595"/>
                  <a:pt x="6581" y="20595"/>
                  <a:pt x="6581" y="20595"/>
                </a:cubicBezTo>
                <a:cubicBezTo>
                  <a:pt x="4894" y="20595"/>
                  <a:pt x="4894" y="20595"/>
                  <a:pt x="4894" y="20595"/>
                </a:cubicBezTo>
                <a:cubicBezTo>
                  <a:pt x="4894" y="18335"/>
                  <a:pt x="4894" y="18335"/>
                  <a:pt x="4894" y="18335"/>
                </a:cubicBezTo>
                <a:cubicBezTo>
                  <a:pt x="4894" y="17330"/>
                  <a:pt x="4556" y="16828"/>
                  <a:pt x="3881" y="16828"/>
                </a:cubicBezTo>
                <a:cubicBezTo>
                  <a:pt x="2700" y="16828"/>
                  <a:pt x="2700" y="16828"/>
                  <a:pt x="2700" y="16828"/>
                </a:cubicBezTo>
                <a:cubicBezTo>
                  <a:pt x="2194" y="16828"/>
                  <a:pt x="1687" y="17330"/>
                  <a:pt x="1687" y="18335"/>
                </a:cubicBezTo>
                <a:cubicBezTo>
                  <a:pt x="1687" y="20595"/>
                  <a:pt x="1687" y="20595"/>
                  <a:pt x="1687" y="20595"/>
                </a:cubicBezTo>
                <a:cubicBezTo>
                  <a:pt x="337" y="20595"/>
                  <a:pt x="337" y="20595"/>
                  <a:pt x="337" y="20595"/>
                </a:cubicBezTo>
                <a:cubicBezTo>
                  <a:pt x="169" y="20595"/>
                  <a:pt x="0" y="20847"/>
                  <a:pt x="0" y="21098"/>
                </a:cubicBezTo>
                <a:cubicBezTo>
                  <a:pt x="0" y="21349"/>
                  <a:pt x="169" y="21600"/>
                  <a:pt x="337" y="21600"/>
                </a:cubicBezTo>
                <a:cubicBezTo>
                  <a:pt x="21263" y="21600"/>
                  <a:pt x="21263" y="21600"/>
                  <a:pt x="21263" y="21600"/>
                </a:cubicBezTo>
                <a:cubicBezTo>
                  <a:pt x="21431" y="21600"/>
                  <a:pt x="21600" y="21349"/>
                  <a:pt x="21600" y="21098"/>
                </a:cubicBezTo>
                <a:cubicBezTo>
                  <a:pt x="21600" y="20847"/>
                  <a:pt x="21431" y="20595"/>
                  <a:pt x="21263" y="20595"/>
                </a:cubicBezTo>
                <a:close/>
                <a:moveTo>
                  <a:pt x="4219" y="20595"/>
                </a:moveTo>
                <a:cubicBezTo>
                  <a:pt x="2362" y="20595"/>
                  <a:pt x="2362" y="20595"/>
                  <a:pt x="2362" y="20595"/>
                </a:cubicBezTo>
                <a:cubicBezTo>
                  <a:pt x="2362" y="17833"/>
                  <a:pt x="2362" y="17833"/>
                  <a:pt x="2362" y="17833"/>
                </a:cubicBezTo>
                <a:cubicBezTo>
                  <a:pt x="4219" y="17833"/>
                  <a:pt x="4219" y="17833"/>
                  <a:pt x="4219" y="17833"/>
                </a:cubicBezTo>
                <a:lnTo>
                  <a:pt x="4219" y="20595"/>
                </a:lnTo>
                <a:close/>
                <a:moveTo>
                  <a:pt x="9112" y="20595"/>
                </a:moveTo>
                <a:cubicBezTo>
                  <a:pt x="7425" y="20595"/>
                  <a:pt x="7425" y="20595"/>
                  <a:pt x="7425" y="20595"/>
                </a:cubicBezTo>
                <a:cubicBezTo>
                  <a:pt x="7425" y="12307"/>
                  <a:pt x="7425" y="12307"/>
                  <a:pt x="7425" y="12307"/>
                </a:cubicBezTo>
                <a:cubicBezTo>
                  <a:pt x="9112" y="12307"/>
                  <a:pt x="9112" y="12307"/>
                  <a:pt x="9112" y="12307"/>
                </a:cubicBezTo>
                <a:lnTo>
                  <a:pt x="9112" y="20595"/>
                </a:lnTo>
                <a:close/>
                <a:moveTo>
                  <a:pt x="14175" y="20595"/>
                </a:moveTo>
                <a:cubicBezTo>
                  <a:pt x="12488" y="20595"/>
                  <a:pt x="12488" y="20595"/>
                  <a:pt x="12488" y="20595"/>
                </a:cubicBezTo>
                <a:cubicBezTo>
                  <a:pt x="12488" y="6781"/>
                  <a:pt x="12488" y="6781"/>
                  <a:pt x="12488" y="6781"/>
                </a:cubicBezTo>
                <a:cubicBezTo>
                  <a:pt x="14175" y="6781"/>
                  <a:pt x="14175" y="6781"/>
                  <a:pt x="14175" y="6781"/>
                </a:cubicBezTo>
                <a:lnTo>
                  <a:pt x="14175" y="20595"/>
                </a:lnTo>
                <a:close/>
                <a:moveTo>
                  <a:pt x="19238" y="20595"/>
                </a:moveTo>
                <a:cubicBezTo>
                  <a:pt x="17381" y="20595"/>
                  <a:pt x="17381" y="20595"/>
                  <a:pt x="17381" y="20595"/>
                </a:cubicBezTo>
                <a:cubicBezTo>
                  <a:pt x="17381" y="1005"/>
                  <a:pt x="17381" y="1005"/>
                  <a:pt x="17381" y="1005"/>
                </a:cubicBezTo>
                <a:cubicBezTo>
                  <a:pt x="19238" y="1005"/>
                  <a:pt x="19238" y="1005"/>
                  <a:pt x="19238" y="1005"/>
                </a:cubicBezTo>
                <a:lnTo>
                  <a:pt x="19238" y="20595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sp>
        <p:nvSpPr>
          <p:cNvPr id="13" name="Freeform 111"/>
          <p:cNvSpPr/>
          <p:nvPr/>
        </p:nvSpPr>
        <p:spPr>
          <a:xfrm>
            <a:off x="1534006" y="1144715"/>
            <a:ext cx="822287" cy="821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34" h="21600" extrusionOk="0">
                <a:moveTo>
                  <a:pt x="20612" y="7931"/>
                </a:moveTo>
                <a:cubicBezTo>
                  <a:pt x="19794" y="5231"/>
                  <a:pt x="18158" y="2869"/>
                  <a:pt x="15703" y="1519"/>
                </a:cubicBezTo>
                <a:cubicBezTo>
                  <a:pt x="14067" y="506"/>
                  <a:pt x="12267" y="0"/>
                  <a:pt x="10467" y="0"/>
                </a:cubicBezTo>
                <a:cubicBezTo>
                  <a:pt x="6703" y="0"/>
                  <a:pt x="3267" y="2025"/>
                  <a:pt x="1467" y="5400"/>
                </a:cubicBezTo>
                <a:cubicBezTo>
                  <a:pt x="-6" y="7931"/>
                  <a:pt x="-333" y="10800"/>
                  <a:pt x="322" y="13669"/>
                </a:cubicBezTo>
                <a:cubicBezTo>
                  <a:pt x="1140" y="16369"/>
                  <a:pt x="2776" y="18731"/>
                  <a:pt x="5231" y="20081"/>
                </a:cubicBezTo>
                <a:cubicBezTo>
                  <a:pt x="6867" y="21094"/>
                  <a:pt x="8667" y="21600"/>
                  <a:pt x="10467" y="21600"/>
                </a:cubicBezTo>
                <a:cubicBezTo>
                  <a:pt x="14231" y="21600"/>
                  <a:pt x="17667" y="19575"/>
                  <a:pt x="19467" y="16200"/>
                </a:cubicBezTo>
                <a:cubicBezTo>
                  <a:pt x="20940" y="13669"/>
                  <a:pt x="21267" y="10800"/>
                  <a:pt x="20612" y="7931"/>
                </a:cubicBezTo>
                <a:close/>
                <a:moveTo>
                  <a:pt x="20122" y="9281"/>
                </a:moveTo>
                <a:cubicBezTo>
                  <a:pt x="20122" y="9787"/>
                  <a:pt x="20122" y="10294"/>
                  <a:pt x="20122" y="10969"/>
                </a:cubicBezTo>
                <a:cubicBezTo>
                  <a:pt x="20122" y="10969"/>
                  <a:pt x="20122" y="10969"/>
                  <a:pt x="20122" y="10969"/>
                </a:cubicBezTo>
                <a:cubicBezTo>
                  <a:pt x="17012" y="14175"/>
                  <a:pt x="17012" y="14175"/>
                  <a:pt x="17012" y="14175"/>
                </a:cubicBezTo>
                <a:cubicBezTo>
                  <a:pt x="15540" y="13331"/>
                  <a:pt x="15540" y="13331"/>
                  <a:pt x="15540" y="13331"/>
                </a:cubicBezTo>
                <a:cubicBezTo>
                  <a:pt x="19958" y="8775"/>
                  <a:pt x="19958" y="8775"/>
                  <a:pt x="19958" y="8775"/>
                </a:cubicBezTo>
                <a:lnTo>
                  <a:pt x="20122" y="9281"/>
                </a:lnTo>
                <a:close/>
                <a:moveTo>
                  <a:pt x="19303" y="6412"/>
                </a:moveTo>
                <a:cubicBezTo>
                  <a:pt x="19467" y="6919"/>
                  <a:pt x="19631" y="7256"/>
                  <a:pt x="19794" y="7762"/>
                </a:cubicBezTo>
                <a:cubicBezTo>
                  <a:pt x="19794" y="7931"/>
                  <a:pt x="19794" y="7931"/>
                  <a:pt x="19794" y="7931"/>
                </a:cubicBezTo>
                <a:cubicBezTo>
                  <a:pt x="14885" y="12994"/>
                  <a:pt x="14885" y="12994"/>
                  <a:pt x="14885" y="12994"/>
                </a:cubicBezTo>
                <a:cubicBezTo>
                  <a:pt x="13412" y="11981"/>
                  <a:pt x="13412" y="11981"/>
                  <a:pt x="13412" y="11981"/>
                </a:cubicBezTo>
                <a:cubicBezTo>
                  <a:pt x="19140" y="6075"/>
                  <a:pt x="19140" y="6075"/>
                  <a:pt x="19140" y="6075"/>
                </a:cubicBezTo>
                <a:lnTo>
                  <a:pt x="19303" y="6412"/>
                </a:lnTo>
                <a:close/>
                <a:moveTo>
                  <a:pt x="17831" y="4219"/>
                </a:moveTo>
                <a:cubicBezTo>
                  <a:pt x="17994" y="4387"/>
                  <a:pt x="18158" y="4556"/>
                  <a:pt x="18158" y="4725"/>
                </a:cubicBezTo>
                <a:cubicBezTo>
                  <a:pt x="18322" y="4894"/>
                  <a:pt x="18485" y="5062"/>
                  <a:pt x="18649" y="5231"/>
                </a:cubicBezTo>
                <a:cubicBezTo>
                  <a:pt x="18649" y="5400"/>
                  <a:pt x="18649" y="5400"/>
                  <a:pt x="18649" y="5400"/>
                </a:cubicBezTo>
                <a:cubicBezTo>
                  <a:pt x="12594" y="11644"/>
                  <a:pt x="12594" y="11644"/>
                  <a:pt x="12594" y="11644"/>
                </a:cubicBezTo>
                <a:cubicBezTo>
                  <a:pt x="11122" y="10800"/>
                  <a:pt x="11122" y="10800"/>
                  <a:pt x="11122" y="10800"/>
                </a:cubicBezTo>
                <a:cubicBezTo>
                  <a:pt x="17667" y="4050"/>
                  <a:pt x="17667" y="4050"/>
                  <a:pt x="17667" y="4050"/>
                </a:cubicBezTo>
                <a:lnTo>
                  <a:pt x="17831" y="4219"/>
                </a:lnTo>
                <a:close/>
                <a:moveTo>
                  <a:pt x="10794" y="844"/>
                </a:moveTo>
                <a:cubicBezTo>
                  <a:pt x="11122" y="844"/>
                  <a:pt x="11122" y="844"/>
                  <a:pt x="11122" y="844"/>
                </a:cubicBezTo>
                <a:cubicBezTo>
                  <a:pt x="11449" y="844"/>
                  <a:pt x="11940" y="844"/>
                  <a:pt x="12267" y="1012"/>
                </a:cubicBezTo>
                <a:cubicBezTo>
                  <a:pt x="12758" y="1012"/>
                  <a:pt x="12758" y="1012"/>
                  <a:pt x="12758" y="1012"/>
                </a:cubicBezTo>
                <a:cubicBezTo>
                  <a:pt x="10794" y="2869"/>
                  <a:pt x="10794" y="2869"/>
                  <a:pt x="10794" y="2869"/>
                </a:cubicBezTo>
                <a:lnTo>
                  <a:pt x="10794" y="844"/>
                </a:lnTo>
                <a:close/>
                <a:moveTo>
                  <a:pt x="10794" y="4050"/>
                </a:moveTo>
                <a:cubicBezTo>
                  <a:pt x="13576" y="1350"/>
                  <a:pt x="13576" y="1350"/>
                  <a:pt x="13576" y="1350"/>
                </a:cubicBezTo>
                <a:cubicBezTo>
                  <a:pt x="13576" y="1350"/>
                  <a:pt x="13576" y="1350"/>
                  <a:pt x="13576" y="1350"/>
                </a:cubicBezTo>
                <a:cubicBezTo>
                  <a:pt x="14067" y="1519"/>
                  <a:pt x="14558" y="1687"/>
                  <a:pt x="14885" y="1856"/>
                </a:cubicBezTo>
                <a:cubicBezTo>
                  <a:pt x="15212" y="2025"/>
                  <a:pt x="15212" y="2025"/>
                  <a:pt x="15212" y="2025"/>
                </a:cubicBezTo>
                <a:cubicBezTo>
                  <a:pt x="10794" y="6412"/>
                  <a:pt x="10794" y="6412"/>
                  <a:pt x="10794" y="6412"/>
                </a:cubicBezTo>
                <a:lnTo>
                  <a:pt x="10794" y="4050"/>
                </a:lnTo>
                <a:close/>
                <a:moveTo>
                  <a:pt x="10794" y="7594"/>
                </a:moveTo>
                <a:cubicBezTo>
                  <a:pt x="15867" y="2362"/>
                  <a:pt x="15867" y="2362"/>
                  <a:pt x="15867" y="2362"/>
                </a:cubicBezTo>
                <a:cubicBezTo>
                  <a:pt x="16031" y="2531"/>
                  <a:pt x="16031" y="2531"/>
                  <a:pt x="16031" y="2531"/>
                </a:cubicBezTo>
                <a:cubicBezTo>
                  <a:pt x="16358" y="2869"/>
                  <a:pt x="16685" y="3037"/>
                  <a:pt x="17012" y="3375"/>
                </a:cubicBezTo>
                <a:cubicBezTo>
                  <a:pt x="17176" y="3544"/>
                  <a:pt x="17176" y="3544"/>
                  <a:pt x="17176" y="3544"/>
                </a:cubicBezTo>
                <a:cubicBezTo>
                  <a:pt x="10794" y="9956"/>
                  <a:pt x="10794" y="9956"/>
                  <a:pt x="10794" y="9956"/>
                </a:cubicBezTo>
                <a:lnTo>
                  <a:pt x="10794" y="7594"/>
                </a:lnTo>
                <a:close/>
                <a:moveTo>
                  <a:pt x="18485" y="16369"/>
                </a:moveTo>
                <a:cubicBezTo>
                  <a:pt x="18158" y="16875"/>
                  <a:pt x="17831" y="17550"/>
                  <a:pt x="17340" y="17888"/>
                </a:cubicBezTo>
                <a:cubicBezTo>
                  <a:pt x="16685" y="18563"/>
                  <a:pt x="16031" y="19069"/>
                  <a:pt x="15212" y="19575"/>
                </a:cubicBezTo>
                <a:cubicBezTo>
                  <a:pt x="13740" y="20419"/>
                  <a:pt x="12103" y="20756"/>
                  <a:pt x="10467" y="20756"/>
                </a:cubicBezTo>
                <a:cubicBezTo>
                  <a:pt x="9649" y="20756"/>
                  <a:pt x="8831" y="20756"/>
                  <a:pt x="8012" y="20419"/>
                </a:cubicBezTo>
                <a:cubicBezTo>
                  <a:pt x="7194" y="20250"/>
                  <a:pt x="6376" y="19913"/>
                  <a:pt x="5558" y="19406"/>
                </a:cubicBezTo>
                <a:cubicBezTo>
                  <a:pt x="4412" y="18731"/>
                  <a:pt x="3431" y="17888"/>
                  <a:pt x="2776" y="16875"/>
                </a:cubicBezTo>
                <a:cubicBezTo>
                  <a:pt x="1958" y="15863"/>
                  <a:pt x="1467" y="14681"/>
                  <a:pt x="1140" y="13331"/>
                </a:cubicBezTo>
                <a:cubicBezTo>
                  <a:pt x="812" y="12150"/>
                  <a:pt x="649" y="10800"/>
                  <a:pt x="812" y="9619"/>
                </a:cubicBezTo>
                <a:cubicBezTo>
                  <a:pt x="976" y="8269"/>
                  <a:pt x="1467" y="6919"/>
                  <a:pt x="2122" y="5737"/>
                </a:cubicBezTo>
                <a:cubicBezTo>
                  <a:pt x="2449" y="5062"/>
                  <a:pt x="3103" y="4219"/>
                  <a:pt x="3594" y="3712"/>
                </a:cubicBezTo>
                <a:cubicBezTo>
                  <a:pt x="4249" y="3037"/>
                  <a:pt x="4903" y="2531"/>
                  <a:pt x="5722" y="2025"/>
                </a:cubicBezTo>
                <a:cubicBezTo>
                  <a:pt x="6867" y="1350"/>
                  <a:pt x="8340" y="844"/>
                  <a:pt x="9812" y="844"/>
                </a:cubicBezTo>
                <a:cubicBezTo>
                  <a:pt x="10140" y="844"/>
                  <a:pt x="10140" y="844"/>
                  <a:pt x="10140" y="844"/>
                </a:cubicBezTo>
                <a:cubicBezTo>
                  <a:pt x="10140" y="10800"/>
                  <a:pt x="10140" y="10800"/>
                  <a:pt x="10140" y="10800"/>
                </a:cubicBezTo>
                <a:cubicBezTo>
                  <a:pt x="10140" y="10969"/>
                  <a:pt x="10140" y="11138"/>
                  <a:pt x="10303" y="11138"/>
                </a:cubicBezTo>
                <a:cubicBezTo>
                  <a:pt x="18649" y="16200"/>
                  <a:pt x="18649" y="16200"/>
                  <a:pt x="18649" y="16200"/>
                </a:cubicBezTo>
                <a:lnTo>
                  <a:pt x="18485" y="16369"/>
                </a:lnTo>
                <a:close/>
                <a:moveTo>
                  <a:pt x="19140" y="15525"/>
                </a:moveTo>
                <a:cubicBezTo>
                  <a:pt x="17667" y="14681"/>
                  <a:pt x="17667" y="14681"/>
                  <a:pt x="17667" y="14681"/>
                </a:cubicBezTo>
                <a:cubicBezTo>
                  <a:pt x="20122" y="12150"/>
                  <a:pt x="20122" y="12150"/>
                  <a:pt x="20122" y="12150"/>
                </a:cubicBezTo>
                <a:cubicBezTo>
                  <a:pt x="19958" y="12994"/>
                  <a:pt x="19958" y="12994"/>
                  <a:pt x="19958" y="12994"/>
                </a:cubicBezTo>
                <a:cubicBezTo>
                  <a:pt x="19794" y="13669"/>
                  <a:pt x="19467" y="14513"/>
                  <a:pt x="19140" y="15188"/>
                </a:cubicBezTo>
                <a:lnTo>
                  <a:pt x="19140" y="15525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sp>
        <p:nvSpPr>
          <p:cNvPr id="14" name="矩形 13"/>
          <p:cNvSpPr/>
          <p:nvPr/>
        </p:nvSpPr>
        <p:spPr>
          <a:xfrm>
            <a:off x="3168895" y="1244398"/>
            <a:ext cx="2168893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изза того что город использует только солнечные и ветренную  энергию а также фильтры по очиски воздуха</a:t>
            </a:r>
            <a:endParaRPr lang="ru-RU" altLang="zh-CN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225393" y="2357932"/>
            <a:ext cx="171704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2800">
                <a:solidFill>
                  <a:schemeClr val="bg1"/>
                </a:solidFill>
              </a:rPr>
              <a:t>Экология</a:t>
            </a:r>
            <a:endParaRPr lang="ru-RU" altLang="zh-CN" sz="280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230373" y="1244398"/>
            <a:ext cx="216889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городе будет много камер для обеспечения безопасности гражданам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86871" y="2357932"/>
            <a:ext cx="144208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2800">
                <a:solidFill>
                  <a:schemeClr val="bg1"/>
                </a:solidFill>
              </a:rPr>
              <a:t>Защита</a:t>
            </a:r>
            <a:endParaRPr lang="ru-RU" altLang="zh-CN" sz="28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168895" y="4270133"/>
            <a:ext cx="2168893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город будет развиваца  мести с ИИ это поможет ИИ развится и стать более полезным 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25393" y="5383667"/>
            <a:ext cx="171132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2800">
                <a:solidFill>
                  <a:schemeClr val="bg1"/>
                </a:solidFill>
              </a:rPr>
              <a:t>Развитие</a:t>
            </a:r>
            <a:endParaRPr lang="ru-RU" altLang="zh-CN" sz="280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230373" y="4270133"/>
            <a:ext cx="2168893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 ИИ в городе будет крепкий фундамент в эконимике а так же этому будет памгать собственная валюта в виде крипто валюты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86871" y="5383667"/>
            <a:ext cx="167576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2800">
                <a:solidFill>
                  <a:schemeClr val="bg1"/>
                </a:solidFill>
              </a:rPr>
              <a:t>Финансы</a:t>
            </a:r>
            <a:endParaRPr lang="ru-RU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121" y="0"/>
            <a:ext cx="3267429" cy="489925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242" y="0"/>
            <a:ext cx="3267429" cy="489925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67429" cy="489925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5072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1" y="4109988"/>
            <a:ext cx="12192001" cy="2748012"/>
          </a:xfrm>
          <a:prstGeom prst="rect">
            <a:avLst/>
          </a:prstGeom>
          <a:solidFill>
            <a:srgbClr val="16294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53516" y="5448340"/>
            <a:ext cx="276039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 людей будет меньше стреса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20592" y="4459282"/>
            <a:ext cx="70548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1600">
                <a:solidFill>
                  <a:schemeClr val="bg1"/>
                </a:solidFill>
              </a:rPr>
              <a:t>стрес</a:t>
            </a:r>
            <a:endParaRPr lang="ru-RU" altLang="zh-CN" sz="160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34503" y="5448340"/>
            <a:ext cx="276039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Продоржительность жизни увелисится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1579" y="4459282"/>
            <a:ext cx="744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en-US" sz="1600">
                <a:solidFill>
                  <a:schemeClr val="bg1"/>
                </a:solidFill>
              </a:rPr>
              <a:t>жизнь</a:t>
            </a:r>
            <a:endParaRPr lang="ru-RU" altLang="en-US" sz="160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993083" y="5448340"/>
            <a:ext cx="276039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с пробками ищезнет</a:t>
            </a:r>
            <a:r>
              <a:rPr lang="en-US" altLang="zh-CN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0159" y="4459282"/>
            <a:ext cx="83756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zh-CN" sz="1600">
                <a:solidFill>
                  <a:schemeClr val="bg1"/>
                </a:solidFill>
              </a:rPr>
              <a:t>пробки</a:t>
            </a:r>
            <a:endParaRPr lang="ru-RU" altLang="zh-CN" sz="1600">
              <a:solidFill>
                <a:schemeClr val="bg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 flipH="1">
            <a:off x="11190740" y="0"/>
            <a:ext cx="795098" cy="6923509"/>
            <a:chOff x="5554133" y="0"/>
            <a:chExt cx="795098" cy="6923509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5848718" y="4215865"/>
              <a:ext cx="0" cy="2642135"/>
            </a:xfrm>
            <a:prstGeom prst="line">
              <a:avLst/>
            </a:prstGeom>
            <a:ln w="57150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6349231" y="5183931"/>
              <a:ext cx="0" cy="1739578"/>
            </a:xfrm>
            <a:prstGeom prst="line">
              <a:avLst/>
            </a:prstGeom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5554133" y="0"/>
              <a:ext cx="0" cy="6186343"/>
            </a:xfrm>
            <a:prstGeom prst="line">
              <a:avLst/>
            </a:prstGeom>
            <a:ln w="381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1878</Words>
  <Application>WPS Presentation</Application>
  <PresentationFormat>宽屏</PresentationFormat>
  <Paragraphs>107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方正清刻本悦宋简体</vt:lpstr>
      <vt:lpstr>Century Gothic</vt:lpstr>
      <vt:lpstr>Microsoft YaHei</vt:lpstr>
      <vt:lpstr>Arial Unicode MS</vt:lpstr>
      <vt:lpstr>Calibri</vt:lpstr>
      <vt:lpstr>Office Theme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V32120</dc:creator>
  <cp:lastModifiedBy>User</cp:lastModifiedBy>
  <cp:revision>54</cp:revision>
  <dcterms:created xsi:type="dcterms:W3CDTF">2019-06-23T03:07:00Z</dcterms:created>
  <dcterms:modified xsi:type="dcterms:W3CDTF">2024-11-26T02:03:44Z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1049-12.2.0.18911</vt:lpwstr>
  </property>
  <property fmtid="{D5CDD505-2E9C-101B-9397-08002B2CF9AE}" pid="3" name="ICV">
    <vt:lpwstr>14237594D8C74C37B864B0FDC85F04BD_11</vt:lpwstr>
  </property>
</Properties>
</file>

<file path=docProps/thumbnail.jpeg>
</file>